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56" r:id="rId2"/>
    <p:sldId id="275" r:id="rId3"/>
    <p:sldId id="285" r:id="rId4"/>
    <p:sldId id="286" r:id="rId5"/>
    <p:sldId id="289" r:id="rId6"/>
    <p:sldId id="287" r:id="rId7"/>
    <p:sldId id="290" r:id="rId8"/>
    <p:sldId id="288" r:id="rId9"/>
    <p:sldId id="292" r:id="rId10"/>
    <p:sldId id="291" r:id="rId11"/>
    <p:sldId id="257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2" autoAdjust="0"/>
    <p:restoredTop sz="94414" autoAdjust="0"/>
  </p:normalViewPr>
  <p:slideViewPr>
    <p:cSldViewPr>
      <p:cViewPr varScale="1">
        <p:scale>
          <a:sx n="88" d="100"/>
          <a:sy n="88" d="100"/>
        </p:scale>
        <p:origin x="47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51F711-C99B-4B4B-95A2-27138FDCAD0D}" type="doc">
      <dgm:prSet loTypeId="urn:microsoft.com/office/officeart/2005/8/layout/vList6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E58B6834-8D4D-49E5-91C7-2C64F4DB362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重点把控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关键业务点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71D1D4-F7D8-4701-9DE8-65C03AE9FA22}" type="parTrans" cxnId="{B8CFC4DE-FC77-4241-8793-52882EAAAB5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BA08A7-FABF-42C9-956C-E39C8D465AC2}" type="sibTrans" cxnId="{B8CFC4DE-FC77-4241-8793-52882EAAAB5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0DA934-C69F-4FCD-B586-20A28A0AC4F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构建平台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核心价值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40BD6E-C83E-468E-A0F3-44B4D7D7DFC5}" type="parTrans" cxnId="{4869D53B-D13C-4E75-AAA0-A378E1139FA6}">
      <dgm:prSet/>
      <dgm:spPr/>
      <dgm:t>
        <a:bodyPr/>
        <a:lstStyle/>
        <a:p>
          <a:endParaRPr lang="zh-CN" altLang="en-US"/>
        </a:p>
      </dgm:t>
    </dgm:pt>
    <dgm:pt modelId="{A7AB89D0-FEC4-4F16-8A50-7B9E9B9EAF51}" type="sibTrans" cxnId="{4869D53B-D13C-4E75-AAA0-A378E1139FA6}">
      <dgm:prSet/>
      <dgm:spPr/>
      <dgm:t>
        <a:bodyPr/>
        <a:lstStyle/>
        <a:p>
          <a:endParaRPr lang="zh-CN" altLang="en-US"/>
        </a:p>
      </dgm:t>
    </dgm:pt>
    <dgm:pt modelId="{504A0DF4-4429-42E3-A4C0-D3AF6156C3A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聚合产业链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FF8EAE-E1BF-46F6-B037-5A02F0D55200}" type="parTrans" cxnId="{E2C4A976-BE53-417B-92A9-E1E8D7C20BE2}">
      <dgm:prSet/>
      <dgm:spPr/>
      <dgm:t>
        <a:bodyPr/>
        <a:lstStyle/>
        <a:p>
          <a:endParaRPr lang="zh-CN" altLang="en-US"/>
        </a:p>
      </dgm:t>
    </dgm:pt>
    <dgm:pt modelId="{4E39596C-A4B9-4517-AA33-2687D8065061}" type="sibTrans" cxnId="{E2C4A976-BE53-417B-92A9-E1E8D7C20BE2}">
      <dgm:prSet/>
      <dgm:spPr/>
      <dgm:t>
        <a:bodyPr/>
        <a:lstStyle/>
        <a:p>
          <a:endParaRPr lang="zh-CN" altLang="en-US"/>
        </a:p>
      </dgm:t>
    </dgm:pt>
    <dgm:pt modelId="{353FD3E3-FDB2-4287-8676-5521C3DF8920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线上平台部分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会员，支付，用户画像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4E6A1C-43CB-4886-9788-A88B63F1A998}" type="parTrans" cxnId="{AAD8A6B7-A3A6-479D-ACBE-C2344E362BFA}">
      <dgm:prSet/>
      <dgm:spPr/>
      <dgm:t>
        <a:bodyPr/>
        <a:lstStyle/>
        <a:p>
          <a:endParaRPr lang="zh-CN" altLang="en-US"/>
        </a:p>
      </dgm:t>
    </dgm:pt>
    <dgm:pt modelId="{32081DEA-D431-4B7A-B2B1-523156C5A7B3}" type="sibTrans" cxnId="{AAD8A6B7-A3A6-479D-ACBE-C2344E362BFA}">
      <dgm:prSet/>
      <dgm:spPr/>
      <dgm:t>
        <a:bodyPr/>
        <a:lstStyle/>
        <a:p>
          <a:endParaRPr lang="zh-CN" altLang="en-US"/>
        </a:p>
      </dgm:t>
    </dgm:pt>
    <dgm:pt modelId="{4CC29C62-A5EE-45F9-9116-320B283F196C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线下体验环节</a:t>
          </a:r>
          <a:r>
            <a: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场景式体验感知，业务互动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C96C0A-D696-4088-AFFE-2FB568A627FE}" type="parTrans" cxnId="{58D994B8-95AD-4E27-BE46-7AA3A3668A78}">
      <dgm:prSet/>
      <dgm:spPr/>
      <dgm:t>
        <a:bodyPr/>
        <a:lstStyle/>
        <a:p>
          <a:endParaRPr lang="zh-CN" altLang="en-US"/>
        </a:p>
      </dgm:t>
    </dgm:pt>
    <dgm:pt modelId="{EC616A1D-E924-49FB-9517-29CACE215551}" type="sibTrans" cxnId="{58D994B8-95AD-4E27-BE46-7AA3A3668A78}">
      <dgm:prSet/>
      <dgm:spPr/>
      <dgm:t>
        <a:bodyPr/>
        <a:lstStyle/>
        <a:p>
          <a:endParaRPr lang="zh-CN" altLang="en-US"/>
        </a:p>
      </dgm:t>
    </dgm:pt>
    <dgm:pt modelId="{1FFAC3AC-D903-42E6-AE88-A760F37709E8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会员资源：覆盖家庭、办公、商业形态，带精准画像的会员用户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82BDD9-EA83-4950-ACDB-CEE31E2FB76B}" type="parTrans" cxnId="{C0FBF1CB-6A73-45E1-9BEF-B1AB770BC4EB}">
      <dgm:prSet/>
      <dgm:spPr/>
      <dgm:t>
        <a:bodyPr/>
        <a:lstStyle/>
        <a:p>
          <a:endParaRPr lang="zh-CN" altLang="en-US"/>
        </a:p>
      </dgm:t>
    </dgm:pt>
    <dgm:pt modelId="{878C6F85-2AF3-4CAD-99B4-CC82084ED312}" type="sibTrans" cxnId="{C0FBF1CB-6A73-45E1-9BEF-B1AB770BC4EB}">
      <dgm:prSet/>
      <dgm:spPr/>
      <dgm:t>
        <a:bodyPr/>
        <a:lstStyle/>
        <a:p>
          <a:endParaRPr lang="zh-CN" altLang="en-US"/>
        </a:p>
      </dgm:t>
    </dgm:pt>
    <dgm:pt modelId="{E3EB39DD-3FAA-4D48-A7EC-EAAC1697F983}">
      <dgm:prSet phldrT="[文本]"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目标：成为智慧小镇业务链中不可缺少的关键环节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C06ED5-9A08-4C2D-ABFE-ABDBBD4ACD35}" type="parTrans" cxnId="{8F92DC15-DB02-41F4-8E9C-3710B59C924E}">
      <dgm:prSet/>
      <dgm:spPr/>
      <dgm:t>
        <a:bodyPr/>
        <a:lstStyle/>
        <a:p>
          <a:endParaRPr lang="zh-CN" altLang="en-US"/>
        </a:p>
      </dgm:t>
    </dgm:pt>
    <dgm:pt modelId="{0F0FA6F2-5723-4FCE-99B8-CC3F572CFBB4}" type="sibTrans" cxnId="{8F92DC15-DB02-41F4-8E9C-3710B59C924E}">
      <dgm:prSet/>
      <dgm:spPr/>
      <dgm:t>
        <a:bodyPr/>
        <a:lstStyle/>
        <a:p>
          <a:endParaRPr lang="zh-CN" altLang="en-US"/>
        </a:p>
      </dgm:t>
    </dgm:pt>
    <dgm:pt modelId="{260C90AC-B6B2-4EAC-99A7-8CFA74D9F6DA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支付渠道资源：充分延伸至小镇生态圈的支付服务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D29104-3802-4D4A-BCC5-FD658F0269A5}" type="parTrans" cxnId="{2EE3A2DC-7B67-4659-9CA9-71287EEB0FA2}">
      <dgm:prSet/>
      <dgm:spPr/>
      <dgm:t>
        <a:bodyPr/>
        <a:lstStyle/>
        <a:p>
          <a:endParaRPr lang="zh-CN" altLang="en-US"/>
        </a:p>
      </dgm:t>
    </dgm:pt>
    <dgm:pt modelId="{57EA86AF-0C94-4D3D-B925-0775685FD532}" type="sibTrans" cxnId="{2EE3A2DC-7B67-4659-9CA9-71287EEB0FA2}">
      <dgm:prSet/>
      <dgm:spPr/>
      <dgm:t>
        <a:bodyPr/>
        <a:lstStyle/>
        <a:p>
          <a:endParaRPr lang="zh-CN" altLang="en-US"/>
        </a:p>
      </dgm:t>
    </dgm:pt>
    <dgm:pt modelId="{553EA056-FB23-4FF2-AEF3-AD035758A9EF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客户现场体验接触渠道：智能化、多维度、交互式的现场体验感知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772DDA-F16D-42B5-8081-DA811F9E84CC}" type="parTrans" cxnId="{B25EA5B0-5C25-4981-BF0F-37FCE74E4F3B}">
      <dgm:prSet/>
      <dgm:spPr/>
      <dgm:t>
        <a:bodyPr/>
        <a:lstStyle/>
        <a:p>
          <a:endParaRPr lang="zh-CN" altLang="en-US"/>
        </a:p>
      </dgm:t>
    </dgm:pt>
    <dgm:pt modelId="{7BFD57E3-82A1-4865-BDC5-13749D117C49}" type="sibTrans" cxnId="{B25EA5B0-5C25-4981-BF0F-37FCE74E4F3B}">
      <dgm:prSet/>
      <dgm:spPr/>
      <dgm:t>
        <a:bodyPr/>
        <a:lstStyle/>
        <a:p>
          <a:endParaRPr lang="zh-CN" altLang="en-US"/>
        </a:p>
      </dgm:t>
    </dgm:pt>
    <dgm:pt modelId="{6F538AFB-40EB-404D-A506-84B2BF0059D2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能为平台合作伙伴带来客户和价值引流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FE6625-C838-403B-A961-0DF393CF40C4}" type="parTrans" cxnId="{AA6AC2BC-0CD4-477F-B47F-F5E9701DF1C4}">
      <dgm:prSet/>
      <dgm:spPr/>
      <dgm:t>
        <a:bodyPr/>
        <a:lstStyle/>
        <a:p>
          <a:endParaRPr lang="zh-CN" altLang="en-US"/>
        </a:p>
      </dgm:t>
    </dgm:pt>
    <dgm:pt modelId="{231B9ADF-3B49-422E-B914-8B0BD0019D5A}" type="sibTrans" cxnId="{AA6AC2BC-0CD4-477F-B47F-F5E9701DF1C4}">
      <dgm:prSet/>
      <dgm:spPr/>
      <dgm:t>
        <a:bodyPr/>
        <a:lstStyle/>
        <a:p>
          <a:endParaRPr lang="zh-CN" altLang="en-US"/>
        </a:p>
      </dgm:t>
    </dgm:pt>
    <dgm:pt modelId="{6A9008A3-04F8-438F-B93D-D5A49CCF3A37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能为合作伙伴分析业务定位及突破方向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1189E3-7F93-4231-8F9A-E7A41B84EB96}" type="parTrans" cxnId="{B679DDBD-52AF-45FB-B0F3-6887F5279DBA}">
      <dgm:prSet/>
      <dgm:spPr/>
      <dgm:t>
        <a:bodyPr/>
        <a:lstStyle/>
        <a:p>
          <a:endParaRPr lang="zh-CN" altLang="en-US"/>
        </a:p>
      </dgm:t>
    </dgm:pt>
    <dgm:pt modelId="{A0017FE3-BBA5-4B29-84F4-BDCA8E227C05}" type="sibTrans" cxnId="{B679DDBD-52AF-45FB-B0F3-6887F5279DBA}">
      <dgm:prSet/>
      <dgm:spPr/>
      <dgm:t>
        <a:bodyPr/>
        <a:lstStyle/>
        <a:p>
          <a:endParaRPr lang="zh-CN" altLang="en-US"/>
        </a:p>
      </dgm:t>
    </dgm:pt>
    <dgm:pt modelId="{C5BACFDC-BA80-4578-8E00-CDAC4AE1A19B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能为合作伙伴定向推广及快速复制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577F3C-1265-4073-A6E6-048B36FB2C31}" type="parTrans" cxnId="{C54B946C-D7AF-4C30-8C18-4AA70682F0C6}">
      <dgm:prSet/>
      <dgm:spPr/>
      <dgm:t>
        <a:bodyPr/>
        <a:lstStyle/>
        <a:p>
          <a:endParaRPr lang="zh-CN" altLang="en-US"/>
        </a:p>
      </dgm:t>
    </dgm:pt>
    <dgm:pt modelId="{59D5916E-6032-4E05-B4E8-971283533CBB}" type="sibTrans" cxnId="{C54B946C-D7AF-4C30-8C18-4AA70682F0C6}">
      <dgm:prSet/>
      <dgm:spPr/>
      <dgm:t>
        <a:bodyPr/>
        <a:lstStyle/>
        <a:p>
          <a:endParaRPr lang="zh-CN" altLang="en-US"/>
        </a:p>
      </dgm:t>
    </dgm:pt>
    <dgm:pt modelId="{E571ACFB-A7AF-4024-AC5E-4C296D1FCC84}">
      <dgm:prSet custT="1"/>
      <dgm:spPr/>
      <dgm:t>
        <a:bodyPr/>
        <a:lstStyle/>
        <a:p>
          <a:r>
            <a: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能基于平台资源形成与各方的清晰合作边界</a:t>
          </a:r>
          <a:endParaRPr lang="zh-CN" altLang="en-US" sz="105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693BA2-3A4D-4A8C-AE16-714CCA2DD0B1}" type="parTrans" cxnId="{4D2AE992-51C1-4457-BC23-5D75C7D69C72}">
      <dgm:prSet/>
      <dgm:spPr/>
      <dgm:t>
        <a:bodyPr/>
        <a:lstStyle/>
        <a:p>
          <a:endParaRPr lang="zh-CN" altLang="en-US"/>
        </a:p>
      </dgm:t>
    </dgm:pt>
    <dgm:pt modelId="{18571C37-0DA8-413C-B314-A11A9B8AE814}" type="sibTrans" cxnId="{4D2AE992-51C1-4457-BC23-5D75C7D69C72}">
      <dgm:prSet/>
      <dgm:spPr/>
      <dgm:t>
        <a:bodyPr/>
        <a:lstStyle/>
        <a:p>
          <a:endParaRPr lang="zh-CN" altLang="en-US"/>
        </a:p>
      </dgm:t>
    </dgm:pt>
    <dgm:pt modelId="{03BBDAC2-6455-4B3D-A796-15ABFB095CFB}" type="pres">
      <dgm:prSet presAssocID="{DE51F711-C99B-4B4B-95A2-27138FDCAD0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DFB2B2-8165-4801-9BAB-E608EFCDBF9C}" type="pres">
      <dgm:prSet presAssocID="{E58B6834-8D4D-49E5-91C7-2C64F4DB362A}" presName="linNode" presStyleCnt="0"/>
      <dgm:spPr/>
    </dgm:pt>
    <dgm:pt modelId="{FDF90EF7-986F-4607-B1F5-CE6851F6047D}" type="pres">
      <dgm:prSet presAssocID="{E58B6834-8D4D-49E5-91C7-2C64F4DB362A}" presName="parent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BCE36C-C3D9-445B-BF65-8AD8B5197F6B}" type="pres">
      <dgm:prSet presAssocID="{E58B6834-8D4D-49E5-91C7-2C64F4DB362A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6FA39D-A82D-49B6-8152-6CCACC796CF3}" type="pres">
      <dgm:prSet presAssocID="{34BA08A7-FABF-42C9-956C-E39C8D465AC2}" presName="spacing" presStyleCnt="0"/>
      <dgm:spPr/>
    </dgm:pt>
    <dgm:pt modelId="{DDE93D88-0D35-48F1-AA80-598D9FB03892}" type="pres">
      <dgm:prSet presAssocID="{D60DA934-C69F-4FCD-B586-20A28A0AC4F3}" presName="linNode" presStyleCnt="0"/>
      <dgm:spPr/>
    </dgm:pt>
    <dgm:pt modelId="{1EFC7412-5A9B-497F-8B77-7B3A36694FEE}" type="pres">
      <dgm:prSet presAssocID="{D60DA934-C69F-4FCD-B586-20A28A0AC4F3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F780E4-9D59-4D6E-AA3B-85C118D9D062}" type="pres">
      <dgm:prSet presAssocID="{D60DA934-C69F-4FCD-B586-20A28A0AC4F3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82194C-F282-42D9-84A0-612850EE0F36}" type="pres">
      <dgm:prSet presAssocID="{A7AB89D0-FEC4-4F16-8A50-7B9E9B9EAF51}" presName="spacing" presStyleCnt="0"/>
      <dgm:spPr/>
    </dgm:pt>
    <dgm:pt modelId="{E7103C97-04A8-4C0B-9F30-640A507DE2A9}" type="pres">
      <dgm:prSet presAssocID="{504A0DF4-4429-42E3-A4C0-D3AF6156C3A7}" presName="linNode" presStyleCnt="0"/>
      <dgm:spPr/>
    </dgm:pt>
    <dgm:pt modelId="{F8D813F5-7DAE-4741-9A0F-616332607A7A}" type="pres">
      <dgm:prSet presAssocID="{504A0DF4-4429-42E3-A4C0-D3AF6156C3A7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5A5297-9084-4DFA-BC46-0DFF78E2B9E1}" type="pres">
      <dgm:prSet presAssocID="{504A0DF4-4429-42E3-A4C0-D3AF6156C3A7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D8A6B7-A3A6-479D-ACBE-C2344E362BFA}" srcId="{E58B6834-8D4D-49E5-91C7-2C64F4DB362A}" destId="{353FD3E3-FDB2-4287-8676-5521C3DF8920}" srcOrd="0" destOrd="0" parTransId="{214E6A1C-43CB-4886-9788-A88B63F1A998}" sibTransId="{32081DEA-D431-4B7A-B2B1-523156C5A7B3}"/>
    <dgm:cxn modelId="{B25EA5B0-5C25-4981-BF0F-37FCE74E4F3B}" srcId="{D60DA934-C69F-4FCD-B586-20A28A0AC4F3}" destId="{553EA056-FB23-4FF2-AEF3-AD035758A9EF}" srcOrd="2" destOrd="0" parTransId="{C9772DDA-F16D-42B5-8081-DA811F9E84CC}" sibTransId="{7BFD57E3-82A1-4865-BDC5-13749D117C49}"/>
    <dgm:cxn modelId="{B8CFC4DE-FC77-4241-8793-52882EAAAB52}" srcId="{DE51F711-C99B-4B4B-95A2-27138FDCAD0D}" destId="{E58B6834-8D4D-49E5-91C7-2C64F4DB362A}" srcOrd="0" destOrd="0" parTransId="{3271D1D4-F7D8-4701-9DE8-65C03AE9FA22}" sibTransId="{34BA08A7-FABF-42C9-956C-E39C8D465AC2}"/>
    <dgm:cxn modelId="{E2C4A976-BE53-417B-92A9-E1E8D7C20BE2}" srcId="{DE51F711-C99B-4B4B-95A2-27138FDCAD0D}" destId="{504A0DF4-4429-42E3-A4C0-D3AF6156C3A7}" srcOrd="2" destOrd="0" parTransId="{8FFF8EAE-E1BF-46F6-B037-5A02F0D55200}" sibTransId="{4E39596C-A4B9-4517-AA33-2687D8065061}"/>
    <dgm:cxn modelId="{2EE3A2DC-7B67-4659-9CA9-71287EEB0FA2}" srcId="{D60DA934-C69F-4FCD-B586-20A28A0AC4F3}" destId="{260C90AC-B6B2-4EAC-99A7-8CFA74D9F6DA}" srcOrd="1" destOrd="0" parTransId="{D8D29104-3802-4D4A-BCC5-FD658F0269A5}" sibTransId="{57EA86AF-0C94-4D3D-B925-0775685FD532}"/>
    <dgm:cxn modelId="{D704EC4B-6763-4261-97CD-551609138EF4}" type="presOf" srcId="{E58B6834-8D4D-49E5-91C7-2C64F4DB362A}" destId="{FDF90EF7-986F-4607-B1F5-CE6851F6047D}" srcOrd="0" destOrd="0" presId="urn:microsoft.com/office/officeart/2005/8/layout/vList6"/>
    <dgm:cxn modelId="{C0FBF1CB-6A73-45E1-9BEF-B1AB770BC4EB}" srcId="{D60DA934-C69F-4FCD-B586-20A28A0AC4F3}" destId="{1FFAC3AC-D903-42E6-AE88-A760F37709E8}" srcOrd="0" destOrd="0" parTransId="{D882BDD9-EA83-4950-ACDB-CEE31E2FB76B}" sibTransId="{878C6F85-2AF3-4CAD-99B4-CC82084ED312}"/>
    <dgm:cxn modelId="{4D2AE992-51C1-4457-BC23-5D75C7D69C72}" srcId="{504A0DF4-4429-42E3-A4C0-D3AF6156C3A7}" destId="{E571ACFB-A7AF-4024-AC5E-4C296D1FCC84}" srcOrd="3" destOrd="0" parTransId="{A3693BA2-3A4D-4A8C-AE16-714CCA2DD0B1}" sibTransId="{18571C37-0DA8-413C-B314-A11A9B8AE814}"/>
    <dgm:cxn modelId="{58D994B8-95AD-4E27-BE46-7AA3A3668A78}" srcId="{E58B6834-8D4D-49E5-91C7-2C64F4DB362A}" destId="{4CC29C62-A5EE-45F9-9116-320B283F196C}" srcOrd="1" destOrd="0" parTransId="{DBC96C0A-D696-4088-AFFE-2FB568A627FE}" sibTransId="{EC616A1D-E924-49FB-9517-29CACE215551}"/>
    <dgm:cxn modelId="{8F92DC15-DB02-41F4-8E9C-3710B59C924E}" srcId="{E58B6834-8D4D-49E5-91C7-2C64F4DB362A}" destId="{E3EB39DD-3FAA-4D48-A7EC-EAAC1697F983}" srcOrd="2" destOrd="0" parTransId="{81C06ED5-9A08-4C2D-ABFE-ABDBBD4ACD35}" sibTransId="{0F0FA6F2-5723-4FCE-99B8-CC3F572CFBB4}"/>
    <dgm:cxn modelId="{E9CF8EAB-34DD-4A27-A27D-A580D6E9B08E}" type="presOf" srcId="{D60DA934-C69F-4FCD-B586-20A28A0AC4F3}" destId="{1EFC7412-5A9B-497F-8B77-7B3A36694FEE}" srcOrd="0" destOrd="0" presId="urn:microsoft.com/office/officeart/2005/8/layout/vList6"/>
    <dgm:cxn modelId="{28D7EC50-389D-4B17-9D52-3C84F20500A5}" type="presOf" srcId="{DE51F711-C99B-4B4B-95A2-27138FDCAD0D}" destId="{03BBDAC2-6455-4B3D-A796-15ABFB095CFB}" srcOrd="0" destOrd="0" presId="urn:microsoft.com/office/officeart/2005/8/layout/vList6"/>
    <dgm:cxn modelId="{0331C3C2-9633-4517-87DE-9D3CD5DEF231}" type="presOf" srcId="{C5BACFDC-BA80-4578-8E00-CDAC4AE1A19B}" destId="{FA5A5297-9084-4DFA-BC46-0DFF78E2B9E1}" srcOrd="0" destOrd="2" presId="urn:microsoft.com/office/officeart/2005/8/layout/vList6"/>
    <dgm:cxn modelId="{1E971B0C-8CF6-41E4-9387-D90B1D38C5EE}" type="presOf" srcId="{553EA056-FB23-4FF2-AEF3-AD035758A9EF}" destId="{84F780E4-9D59-4D6E-AA3B-85C118D9D062}" srcOrd="0" destOrd="2" presId="urn:microsoft.com/office/officeart/2005/8/layout/vList6"/>
    <dgm:cxn modelId="{B679DDBD-52AF-45FB-B0F3-6887F5279DBA}" srcId="{504A0DF4-4429-42E3-A4C0-D3AF6156C3A7}" destId="{6A9008A3-04F8-438F-B93D-D5A49CCF3A37}" srcOrd="1" destOrd="0" parTransId="{911189E3-7F93-4231-8F9A-E7A41B84EB96}" sibTransId="{A0017FE3-BBA5-4B29-84F4-BDCA8E227C05}"/>
    <dgm:cxn modelId="{AA6AC2BC-0CD4-477F-B47F-F5E9701DF1C4}" srcId="{504A0DF4-4429-42E3-A4C0-D3AF6156C3A7}" destId="{6F538AFB-40EB-404D-A506-84B2BF0059D2}" srcOrd="0" destOrd="0" parTransId="{37FE6625-C838-403B-A961-0DF393CF40C4}" sibTransId="{231B9ADF-3B49-422E-B914-8B0BD0019D5A}"/>
    <dgm:cxn modelId="{7AFB8735-53B4-4FFC-BEF4-36799FCA9D96}" type="presOf" srcId="{E3EB39DD-3FAA-4D48-A7EC-EAAC1697F983}" destId="{EBBCE36C-C3D9-445B-BF65-8AD8B5197F6B}" srcOrd="0" destOrd="2" presId="urn:microsoft.com/office/officeart/2005/8/layout/vList6"/>
    <dgm:cxn modelId="{9DAE43CD-5FE8-49A2-961C-0970D3F57CFE}" type="presOf" srcId="{6A9008A3-04F8-438F-B93D-D5A49CCF3A37}" destId="{FA5A5297-9084-4DFA-BC46-0DFF78E2B9E1}" srcOrd="0" destOrd="1" presId="urn:microsoft.com/office/officeart/2005/8/layout/vList6"/>
    <dgm:cxn modelId="{FBB0EE59-FC50-42D3-B226-882C1B107613}" type="presOf" srcId="{353FD3E3-FDB2-4287-8676-5521C3DF8920}" destId="{EBBCE36C-C3D9-445B-BF65-8AD8B5197F6B}" srcOrd="0" destOrd="0" presId="urn:microsoft.com/office/officeart/2005/8/layout/vList6"/>
    <dgm:cxn modelId="{FDA31D29-16D9-490F-AC89-8D841BFCFBBC}" type="presOf" srcId="{E571ACFB-A7AF-4024-AC5E-4C296D1FCC84}" destId="{FA5A5297-9084-4DFA-BC46-0DFF78E2B9E1}" srcOrd="0" destOrd="3" presId="urn:microsoft.com/office/officeart/2005/8/layout/vList6"/>
    <dgm:cxn modelId="{1226F326-DE19-41C2-93E7-C2F43B80F532}" type="presOf" srcId="{4CC29C62-A5EE-45F9-9116-320B283F196C}" destId="{EBBCE36C-C3D9-445B-BF65-8AD8B5197F6B}" srcOrd="0" destOrd="1" presId="urn:microsoft.com/office/officeart/2005/8/layout/vList6"/>
    <dgm:cxn modelId="{4869D53B-D13C-4E75-AAA0-A378E1139FA6}" srcId="{DE51F711-C99B-4B4B-95A2-27138FDCAD0D}" destId="{D60DA934-C69F-4FCD-B586-20A28A0AC4F3}" srcOrd="1" destOrd="0" parTransId="{2D40BD6E-C83E-468E-A0F3-44B4D7D7DFC5}" sibTransId="{A7AB89D0-FEC4-4F16-8A50-7B9E9B9EAF51}"/>
    <dgm:cxn modelId="{AEC2A880-D63D-4B15-B18F-527DBE02CB29}" type="presOf" srcId="{6F538AFB-40EB-404D-A506-84B2BF0059D2}" destId="{FA5A5297-9084-4DFA-BC46-0DFF78E2B9E1}" srcOrd="0" destOrd="0" presId="urn:microsoft.com/office/officeart/2005/8/layout/vList6"/>
    <dgm:cxn modelId="{9E540E86-589B-442B-97B7-C7764AD4F6EF}" type="presOf" srcId="{260C90AC-B6B2-4EAC-99A7-8CFA74D9F6DA}" destId="{84F780E4-9D59-4D6E-AA3B-85C118D9D062}" srcOrd="0" destOrd="1" presId="urn:microsoft.com/office/officeart/2005/8/layout/vList6"/>
    <dgm:cxn modelId="{2D327AE5-97AA-4FB9-918E-CAFE3557D3CF}" type="presOf" srcId="{504A0DF4-4429-42E3-A4C0-D3AF6156C3A7}" destId="{F8D813F5-7DAE-4741-9A0F-616332607A7A}" srcOrd="0" destOrd="0" presId="urn:microsoft.com/office/officeart/2005/8/layout/vList6"/>
    <dgm:cxn modelId="{C54B946C-D7AF-4C30-8C18-4AA70682F0C6}" srcId="{504A0DF4-4429-42E3-A4C0-D3AF6156C3A7}" destId="{C5BACFDC-BA80-4578-8E00-CDAC4AE1A19B}" srcOrd="2" destOrd="0" parTransId="{FE577F3C-1265-4073-A6E6-048B36FB2C31}" sibTransId="{59D5916E-6032-4E05-B4E8-971283533CBB}"/>
    <dgm:cxn modelId="{7D67717C-B621-4FCF-938F-5C7108E3DA80}" type="presOf" srcId="{1FFAC3AC-D903-42E6-AE88-A760F37709E8}" destId="{84F780E4-9D59-4D6E-AA3B-85C118D9D062}" srcOrd="0" destOrd="0" presId="urn:microsoft.com/office/officeart/2005/8/layout/vList6"/>
    <dgm:cxn modelId="{C9EE1621-E6AA-4ED6-A26A-7FCA7C047DCE}" type="presParOf" srcId="{03BBDAC2-6455-4B3D-A796-15ABFB095CFB}" destId="{5DDFB2B2-8165-4801-9BAB-E608EFCDBF9C}" srcOrd="0" destOrd="0" presId="urn:microsoft.com/office/officeart/2005/8/layout/vList6"/>
    <dgm:cxn modelId="{5A585726-173C-408F-B54A-BF36AC9203B9}" type="presParOf" srcId="{5DDFB2B2-8165-4801-9BAB-E608EFCDBF9C}" destId="{FDF90EF7-986F-4607-B1F5-CE6851F6047D}" srcOrd="0" destOrd="0" presId="urn:microsoft.com/office/officeart/2005/8/layout/vList6"/>
    <dgm:cxn modelId="{FFDA55B7-2C53-4A7A-BAB8-D02B0276F4FD}" type="presParOf" srcId="{5DDFB2B2-8165-4801-9BAB-E608EFCDBF9C}" destId="{EBBCE36C-C3D9-445B-BF65-8AD8B5197F6B}" srcOrd="1" destOrd="0" presId="urn:microsoft.com/office/officeart/2005/8/layout/vList6"/>
    <dgm:cxn modelId="{40E8A984-9D97-4981-953C-649AE61321BD}" type="presParOf" srcId="{03BBDAC2-6455-4B3D-A796-15ABFB095CFB}" destId="{066FA39D-A82D-49B6-8152-6CCACC796CF3}" srcOrd="1" destOrd="0" presId="urn:microsoft.com/office/officeart/2005/8/layout/vList6"/>
    <dgm:cxn modelId="{5EDE4C76-50A0-42B8-BEAB-A9AB12AD47AC}" type="presParOf" srcId="{03BBDAC2-6455-4B3D-A796-15ABFB095CFB}" destId="{DDE93D88-0D35-48F1-AA80-598D9FB03892}" srcOrd="2" destOrd="0" presId="urn:microsoft.com/office/officeart/2005/8/layout/vList6"/>
    <dgm:cxn modelId="{E0D42AB5-E024-42A0-8DEC-6F14A4408AD5}" type="presParOf" srcId="{DDE93D88-0D35-48F1-AA80-598D9FB03892}" destId="{1EFC7412-5A9B-497F-8B77-7B3A36694FEE}" srcOrd="0" destOrd="0" presId="urn:microsoft.com/office/officeart/2005/8/layout/vList6"/>
    <dgm:cxn modelId="{453B7391-289F-48E8-AE46-5F0D864D582E}" type="presParOf" srcId="{DDE93D88-0D35-48F1-AA80-598D9FB03892}" destId="{84F780E4-9D59-4D6E-AA3B-85C118D9D062}" srcOrd="1" destOrd="0" presId="urn:microsoft.com/office/officeart/2005/8/layout/vList6"/>
    <dgm:cxn modelId="{128FB490-A148-45BD-B4E3-20D30A0E5832}" type="presParOf" srcId="{03BBDAC2-6455-4B3D-A796-15ABFB095CFB}" destId="{5482194C-F282-42D9-84A0-612850EE0F36}" srcOrd="3" destOrd="0" presId="urn:microsoft.com/office/officeart/2005/8/layout/vList6"/>
    <dgm:cxn modelId="{C8A77D4C-54AF-45B9-B9E8-90EFCF5C4454}" type="presParOf" srcId="{03BBDAC2-6455-4B3D-A796-15ABFB095CFB}" destId="{E7103C97-04A8-4C0B-9F30-640A507DE2A9}" srcOrd="4" destOrd="0" presId="urn:microsoft.com/office/officeart/2005/8/layout/vList6"/>
    <dgm:cxn modelId="{2CE539D0-75CC-4388-AC52-6B516A49804D}" type="presParOf" srcId="{E7103C97-04A8-4C0B-9F30-640A507DE2A9}" destId="{F8D813F5-7DAE-4741-9A0F-616332607A7A}" srcOrd="0" destOrd="0" presId="urn:microsoft.com/office/officeart/2005/8/layout/vList6"/>
    <dgm:cxn modelId="{3CBDE360-F39B-4757-B836-6792FDA2554B}" type="presParOf" srcId="{E7103C97-04A8-4C0B-9F30-640A507DE2A9}" destId="{FA5A5297-9084-4DFA-BC46-0DFF78E2B9E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C32FDB-AEDC-4720-9D6D-AAF06D3E051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396C4F7-9CA3-4B8D-8F4D-B41D8828279E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智能物联网关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517A50-13AD-4738-A546-FD06A2D12149}" type="parTrans" cxnId="{CF43FB5A-458A-4075-A524-94E81BC82B6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CC8835-545A-4AE7-A34C-9CB5831C4C40}" type="sibTrans" cxnId="{CF43FB5A-458A-4075-A524-94E81BC82B6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97FE15-63B0-47F6-A7A9-28CE3C7E2B6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物联控制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50F813-1258-4A29-AE05-230B31E176E2}" type="parTrans" cxnId="{B8225CEA-350C-41D7-A0F2-E798426DECE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C276D0-FC15-434E-B0A6-81BE98AEA807}" type="sibTrans" cxnId="{B8225CEA-350C-41D7-A0F2-E798426DECE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B52C04-DF8C-4FA6-AC8D-64F97365DBD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门锁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208925-5AB0-4C80-8A47-90D98497B973}" type="parTrans" cxnId="{D8AFEBFC-11A3-483A-9DAD-CD40A8AAE4F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8C211A-39FE-4027-95C5-00941452BA20}" type="sibTrans" cxnId="{D8AFEBFC-11A3-483A-9DAD-CD40A8AAE4F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CA389D-4D92-4196-88F8-2031DC7327D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开关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9C1FC7-9FE7-45CB-B08B-4FE4B1573C88}" type="parTrans" cxnId="{1346EBA6-CBCB-4AB5-B9FB-8043D1C83E9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B4CFF1-E14B-4DDA-9B32-B5D249E4A471}" type="sibTrans" cxnId="{1346EBA6-CBCB-4AB5-B9FB-8043D1C83E9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99E1C3-FF69-4C4E-B468-90785E8BFE3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物联传感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15DA79-A9DA-42AC-B389-76D422E54B7D}" type="parTrans" cxnId="{9D6DAA1D-5726-4E89-BF50-E0BF6C21A7F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24377-F0D0-47DE-94FB-FB74634F55AB}" type="sibTrans" cxnId="{9D6DAA1D-5726-4E89-BF50-E0BF6C21A7F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D00E81-CA98-4968-B500-36963F75BD4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运动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6241B0-B019-403D-BE4B-8ABA1821740F}" type="parTrans" cxnId="{C508E909-6921-44F5-A1C8-0D83F0709F9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BF1584-081E-4DCD-935B-DBCBDCB498FB}" type="sibTrans" cxnId="{C508E909-6921-44F5-A1C8-0D83F0709F9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C1CD98-07F3-4E73-BA30-12DE4B655C7B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Wi-Fi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接入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DD843F-9F96-40C3-A292-9CBD4402472E}" type="parTrans" cxnId="{27062440-E3B8-4335-86B4-4E3A4BE877D0}">
      <dgm:prSet/>
      <dgm:spPr/>
      <dgm:t>
        <a:bodyPr/>
        <a:lstStyle/>
        <a:p>
          <a:endParaRPr lang="zh-CN" altLang="en-US"/>
        </a:p>
      </dgm:t>
    </dgm:pt>
    <dgm:pt modelId="{3B697976-1BF2-4CA0-8CF8-C65E0124E6EC}" type="sibTrans" cxnId="{27062440-E3B8-4335-86B4-4E3A4BE877D0}">
      <dgm:prSet/>
      <dgm:spPr/>
      <dgm:t>
        <a:bodyPr/>
        <a:lstStyle/>
        <a:p>
          <a:endParaRPr lang="zh-CN" altLang="en-US"/>
        </a:p>
      </dgm:t>
    </dgm:pt>
    <dgm:pt modelId="{43378687-EFD5-4527-BFA9-1DFCBA08545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窗帘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98541C-6F47-4B5A-A084-44BCF5CE1613}" type="parTrans" cxnId="{49CEB440-2CC9-4D16-88FB-55782C31B308}">
      <dgm:prSet/>
      <dgm:spPr/>
      <dgm:t>
        <a:bodyPr/>
        <a:lstStyle/>
        <a:p>
          <a:endParaRPr lang="zh-CN" altLang="en-US"/>
        </a:p>
      </dgm:t>
    </dgm:pt>
    <dgm:pt modelId="{76073BF4-B067-4B37-B202-201B4914F5CF}" type="sibTrans" cxnId="{49CEB440-2CC9-4D16-88FB-55782C31B308}">
      <dgm:prSet/>
      <dgm:spPr/>
      <dgm:t>
        <a:bodyPr/>
        <a:lstStyle/>
        <a:p>
          <a:endParaRPr lang="zh-CN" altLang="en-US"/>
        </a:p>
      </dgm:t>
    </dgm:pt>
    <dgm:pt modelId="{FA26F187-3E92-4DCD-B916-477E5E2E4E2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灯光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E4C9FF-33C9-4E15-ADBD-4D309D632C88}" type="parTrans" cxnId="{82A5B59F-F79E-4DBA-BC28-FE158049CA5A}">
      <dgm:prSet/>
      <dgm:spPr/>
      <dgm:t>
        <a:bodyPr/>
        <a:lstStyle/>
        <a:p>
          <a:endParaRPr lang="zh-CN" altLang="en-US"/>
        </a:p>
      </dgm:t>
    </dgm:pt>
    <dgm:pt modelId="{9691617E-4BCC-4466-A735-1EF1022B7213}" type="sibTrans" cxnId="{82A5B59F-F79E-4DBA-BC28-FE158049CA5A}">
      <dgm:prSet/>
      <dgm:spPr/>
      <dgm:t>
        <a:bodyPr/>
        <a:lstStyle/>
        <a:p>
          <a:endParaRPr lang="zh-CN" altLang="en-US"/>
        </a:p>
      </dgm:t>
    </dgm:pt>
    <dgm:pt modelId="{2C503F15-B791-442B-AA33-27367FC0989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智能家电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7EA8B5-790B-43CD-A1DA-0C539394ABA9}" type="parTrans" cxnId="{EB7C9039-5B08-49A9-A265-28301FE92E5D}">
      <dgm:prSet/>
      <dgm:spPr/>
      <dgm:t>
        <a:bodyPr/>
        <a:lstStyle/>
        <a:p>
          <a:endParaRPr lang="zh-CN" altLang="en-US"/>
        </a:p>
      </dgm:t>
    </dgm:pt>
    <dgm:pt modelId="{63B8E7F0-9C40-4773-AB8B-4FAA3265C7EB}" type="sibTrans" cxnId="{EB7C9039-5B08-49A9-A265-28301FE92E5D}">
      <dgm:prSet/>
      <dgm:spPr/>
      <dgm:t>
        <a:bodyPr/>
        <a:lstStyle/>
        <a:p>
          <a:endParaRPr lang="zh-CN" altLang="en-US"/>
        </a:p>
      </dgm:t>
    </dgm:pt>
    <dgm:pt modelId="{161DDAFC-4278-43DD-AA7A-4A44BBABDF5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空气质量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7B1515-B06C-4D2A-AC5B-F9C7744C8048}" type="parTrans" cxnId="{5B3DE3A4-A655-4C04-BEF4-EA9FC72DFA72}">
      <dgm:prSet/>
      <dgm:spPr/>
      <dgm:t>
        <a:bodyPr/>
        <a:lstStyle/>
        <a:p>
          <a:endParaRPr lang="zh-CN" altLang="en-US"/>
        </a:p>
      </dgm:t>
    </dgm:pt>
    <dgm:pt modelId="{8D1CF013-9013-4D34-A840-8C03DBC15BA9}" type="sibTrans" cxnId="{5B3DE3A4-A655-4C04-BEF4-EA9FC72DFA72}">
      <dgm:prSet/>
      <dgm:spPr/>
      <dgm:t>
        <a:bodyPr/>
        <a:lstStyle/>
        <a:p>
          <a:endParaRPr lang="zh-CN" altLang="en-US"/>
        </a:p>
      </dgm:t>
    </dgm:pt>
    <dgm:pt modelId="{7828C5FB-169E-4492-94F8-8C5D2563023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电流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B5B4F5-17EF-493B-BCE1-7876C3127901}" type="parTrans" cxnId="{74F8B4C6-44E6-4079-A768-47E91960D255}">
      <dgm:prSet/>
      <dgm:spPr/>
      <dgm:t>
        <a:bodyPr/>
        <a:lstStyle/>
        <a:p>
          <a:endParaRPr lang="zh-CN" altLang="en-US"/>
        </a:p>
      </dgm:t>
    </dgm:pt>
    <dgm:pt modelId="{8871BC9C-60F9-45E1-9AED-2B3220343B12}" type="sibTrans" cxnId="{74F8B4C6-44E6-4079-A768-47E91960D255}">
      <dgm:prSet/>
      <dgm:spPr/>
      <dgm:t>
        <a:bodyPr/>
        <a:lstStyle/>
        <a:p>
          <a:endParaRPr lang="zh-CN" altLang="en-US"/>
        </a:p>
      </dgm:t>
    </dgm:pt>
    <dgm:pt modelId="{3866CC41-B0A6-442E-A1AB-CF4060F2A6F0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用户认证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9FF75D-57D9-4E9A-BD7A-CB1C2324C9CE}" type="parTrans" cxnId="{5C1F96B1-53BF-415A-8E31-3DACF1E458EB}">
      <dgm:prSet/>
      <dgm:spPr/>
      <dgm:t>
        <a:bodyPr/>
        <a:lstStyle/>
        <a:p>
          <a:endParaRPr lang="zh-CN" altLang="en-US"/>
        </a:p>
      </dgm:t>
    </dgm:pt>
    <dgm:pt modelId="{5D90FC18-5AC3-435B-837A-E8F5C3E2BC7E}" type="sibTrans" cxnId="{5C1F96B1-53BF-415A-8E31-3DACF1E458EB}">
      <dgm:prSet/>
      <dgm:spPr/>
      <dgm:t>
        <a:bodyPr/>
        <a:lstStyle/>
        <a:p>
          <a:endParaRPr lang="zh-CN" altLang="en-US"/>
        </a:p>
      </dgm:t>
    </dgm:pt>
    <dgm:pt modelId="{B7E57916-5227-4325-B629-C95EB08D8110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BYOD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识别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CE50CD-533A-454B-92D1-3806FF41BC51}" type="parTrans" cxnId="{181CFA1C-5ED3-4CCC-9365-C8D7F23AAE90}">
      <dgm:prSet/>
      <dgm:spPr/>
      <dgm:t>
        <a:bodyPr/>
        <a:lstStyle/>
        <a:p>
          <a:endParaRPr lang="zh-CN" altLang="en-US"/>
        </a:p>
      </dgm:t>
    </dgm:pt>
    <dgm:pt modelId="{CAC745CC-3F43-4A84-817F-E22E4C4A3E93}" type="sibTrans" cxnId="{181CFA1C-5ED3-4CCC-9365-C8D7F23AAE90}">
      <dgm:prSet/>
      <dgm:spPr/>
      <dgm:t>
        <a:bodyPr/>
        <a:lstStyle/>
        <a:p>
          <a:endParaRPr lang="zh-CN" altLang="en-US"/>
        </a:p>
      </dgm:t>
    </dgm:pt>
    <dgm:pt modelId="{AAACCABD-94B3-43E3-8564-CB2924416CDF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LBS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2FFA38-B55E-45C0-B23F-077754BF83E9}" type="parTrans" cxnId="{4109DBF6-FCE1-45B0-8753-4DD6977697E4}">
      <dgm:prSet/>
      <dgm:spPr/>
      <dgm:t>
        <a:bodyPr/>
        <a:lstStyle/>
        <a:p>
          <a:endParaRPr lang="zh-CN" altLang="en-US"/>
        </a:p>
      </dgm:t>
    </dgm:pt>
    <dgm:pt modelId="{B998AF50-8B84-4787-BC74-39291696E59F}" type="sibTrans" cxnId="{4109DBF6-FCE1-45B0-8753-4DD6977697E4}">
      <dgm:prSet/>
      <dgm:spPr/>
      <dgm:t>
        <a:bodyPr/>
        <a:lstStyle/>
        <a:p>
          <a:endParaRPr lang="zh-CN" altLang="en-US"/>
        </a:p>
      </dgm:t>
    </dgm:pt>
    <dgm:pt modelId="{E658365D-C2C9-4E34-9CC5-B1598C6480F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温湿度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2B85A4-D042-4851-B488-C9E67F6AAFC1}" type="parTrans" cxnId="{E83C3E6C-3D7D-444A-BA57-F85FB2E391B9}">
      <dgm:prSet/>
      <dgm:spPr/>
      <dgm:t>
        <a:bodyPr/>
        <a:lstStyle/>
        <a:p>
          <a:endParaRPr lang="zh-CN" altLang="en-US"/>
        </a:p>
      </dgm:t>
    </dgm:pt>
    <dgm:pt modelId="{8EA2FDA4-B38D-4AB9-8FED-A371FDCB0F21}" type="sibTrans" cxnId="{E83C3E6C-3D7D-444A-BA57-F85FB2E391B9}">
      <dgm:prSet/>
      <dgm:spPr/>
      <dgm:t>
        <a:bodyPr/>
        <a:lstStyle/>
        <a:p>
          <a:endParaRPr lang="zh-CN" altLang="en-US"/>
        </a:p>
      </dgm:t>
    </dgm:pt>
    <dgm:pt modelId="{71D24B2B-387F-4E4F-98A4-4969B0AC9603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BLE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08B3F9-4501-4B92-A762-C9DE71EE0AF3}" type="parTrans" cxnId="{26BDCE18-DECA-4AD3-8259-68E5B704A9E4}">
      <dgm:prSet/>
      <dgm:spPr/>
      <dgm:t>
        <a:bodyPr/>
        <a:lstStyle/>
        <a:p>
          <a:endParaRPr lang="zh-CN" altLang="en-US"/>
        </a:p>
      </dgm:t>
    </dgm:pt>
    <dgm:pt modelId="{2DB0F45A-D7E5-45AB-A14C-D67FB2DE26F1}" type="sibTrans" cxnId="{26BDCE18-DECA-4AD3-8259-68E5B704A9E4}">
      <dgm:prSet/>
      <dgm:spPr/>
      <dgm:t>
        <a:bodyPr/>
        <a:lstStyle/>
        <a:p>
          <a:endParaRPr lang="zh-CN" altLang="en-US"/>
        </a:p>
      </dgm:t>
    </dgm:pt>
    <dgm:pt modelId="{CB97DA8A-25CB-4469-91D0-1B6A46111F2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可穿戴设备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CD82CB-D622-4625-A67F-77A89333FCB5}" type="parTrans" cxnId="{71A17CF4-0069-404A-8B95-D2E493EFC260}">
      <dgm:prSet/>
      <dgm:spPr/>
      <dgm:t>
        <a:bodyPr/>
        <a:lstStyle/>
        <a:p>
          <a:endParaRPr lang="zh-CN" altLang="en-US"/>
        </a:p>
      </dgm:t>
    </dgm:pt>
    <dgm:pt modelId="{FDCF3A29-93FA-41DF-8606-E553A3F58DC7}" type="sibTrans" cxnId="{71A17CF4-0069-404A-8B95-D2E493EFC260}">
      <dgm:prSet/>
      <dgm:spPr/>
      <dgm:t>
        <a:bodyPr/>
        <a:lstStyle/>
        <a:p>
          <a:endParaRPr lang="zh-CN" altLang="en-US"/>
        </a:p>
      </dgm:t>
    </dgm:pt>
    <dgm:pt modelId="{3C73FC95-C11F-4CB5-99B5-09F0B2EB1250}" type="pres">
      <dgm:prSet presAssocID="{C7C32FDB-AEDC-4720-9D6D-AAF06D3E051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1E22B5-A5D6-4EF4-86CF-2C6EC3AE670E}" type="pres">
      <dgm:prSet presAssocID="{5396C4F7-9CA3-4B8D-8F4D-B41D8828279E}" presName="vertOne" presStyleCnt="0"/>
      <dgm:spPr/>
    </dgm:pt>
    <dgm:pt modelId="{AE57C61B-BA59-4B7F-980F-BDA473B94EA0}" type="pres">
      <dgm:prSet presAssocID="{5396C4F7-9CA3-4B8D-8F4D-B41D8828279E}" presName="txOne" presStyleLbl="node0" presStyleIdx="0" presStyleCnt="1">
        <dgm:presLayoutVars>
          <dgm:chPref val="3"/>
        </dgm:presLayoutVars>
      </dgm:prSet>
      <dgm:spPr/>
    </dgm:pt>
    <dgm:pt modelId="{2F59C430-5326-445A-96DB-A0809D6B1FF1}" type="pres">
      <dgm:prSet presAssocID="{5396C4F7-9CA3-4B8D-8F4D-B41D8828279E}" presName="parTransOne" presStyleCnt="0"/>
      <dgm:spPr/>
    </dgm:pt>
    <dgm:pt modelId="{41267A2E-C5B1-4D1A-AA8E-1E276C211C6C}" type="pres">
      <dgm:prSet presAssocID="{5396C4F7-9CA3-4B8D-8F4D-B41D8828279E}" presName="horzOne" presStyleCnt="0"/>
      <dgm:spPr/>
    </dgm:pt>
    <dgm:pt modelId="{4CD8A504-BADF-4D30-9AF4-025F41630B6D}" type="pres">
      <dgm:prSet presAssocID="{C997FE15-63B0-47F6-A7A9-28CE3C7E2B66}" presName="vertTwo" presStyleCnt="0"/>
      <dgm:spPr/>
    </dgm:pt>
    <dgm:pt modelId="{AB5AB71D-08E6-49A8-94B8-8F00634A00F2}" type="pres">
      <dgm:prSet presAssocID="{C997FE15-63B0-47F6-A7A9-28CE3C7E2B66}" presName="txTwo" presStyleLbl="node2" presStyleIdx="0" presStyleCnt="3">
        <dgm:presLayoutVars>
          <dgm:chPref val="3"/>
        </dgm:presLayoutVars>
      </dgm:prSet>
      <dgm:spPr/>
    </dgm:pt>
    <dgm:pt modelId="{1CD73210-9917-4172-9AA9-B071DDE270E2}" type="pres">
      <dgm:prSet presAssocID="{C997FE15-63B0-47F6-A7A9-28CE3C7E2B66}" presName="parTransTwo" presStyleCnt="0"/>
      <dgm:spPr/>
    </dgm:pt>
    <dgm:pt modelId="{9882A56F-F14E-431B-A59A-115ED8ADD511}" type="pres">
      <dgm:prSet presAssocID="{C997FE15-63B0-47F6-A7A9-28CE3C7E2B66}" presName="horzTwo" presStyleCnt="0"/>
      <dgm:spPr/>
    </dgm:pt>
    <dgm:pt modelId="{6501C63E-0A98-4085-A8F8-4366D109419B}" type="pres">
      <dgm:prSet presAssocID="{BDB52C04-DF8C-4FA6-AC8D-64F97365DBDD}" presName="vertThree" presStyleCnt="0"/>
      <dgm:spPr/>
    </dgm:pt>
    <dgm:pt modelId="{A32E8ACE-D0F2-4B94-92A9-0732B50E8AD2}" type="pres">
      <dgm:prSet presAssocID="{BDB52C04-DF8C-4FA6-AC8D-64F97365DBDD}" presName="txThree" presStyleLbl="node3" presStyleIdx="0" presStyleCnt="14">
        <dgm:presLayoutVars>
          <dgm:chPref val="3"/>
        </dgm:presLayoutVars>
      </dgm:prSet>
      <dgm:spPr/>
    </dgm:pt>
    <dgm:pt modelId="{13D90DCA-0078-4336-BA5D-47D5C7150FBF}" type="pres">
      <dgm:prSet presAssocID="{BDB52C04-DF8C-4FA6-AC8D-64F97365DBDD}" presName="horzThree" presStyleCnt="0"/>
      <dgm:spPr/>
    </dgm:pt>
    <dgm:pt modelId="{06CC50AC-3AB9-4273-A7B6-60EA92CD8A38}" type="pres">
      <dgm:prSet presAssocID="{288C211A-39FE-4027-95C5-00941452BA20}" presName="sibSpaceThree" presStyleCnt="0"/>
      <dgm:spPr/>
    </dgm:pt>
    <dgm:pt modelId="{A3DA74C3-F06E-41A2-85FA-4FE8A4268901}" type="pres">
      <dgm:prSet presAssocID="{33CA389D-4D92-4196-88F8-2031DC7327D6}" presName="vertThree" presStyleCnt="0"/>
      <dgm:spPr/>
    </dgm:pt>
    <dgm:pt modelId="{B7DC0706-4223-42B0-8B3C-7C8CA27461DE}" type="pres">
      <dgm:prSet presAssocID="{33CA389D-4D92-4196-88F8-2031DC7327D6}" presName="txThree" presStyleLbl="node3" presStyleIdx="1" presStyleCnt="14">
        <dgm:presLayoutVars>
          <dgm:chPref val="3"/>
        </dgm:presLayoutVars>
      </dgm:prSet>
      <dgm:spPr/>
    </dgm:pt>
    <dgm:pt modelId="{18B25D43-4FF2-46AA-81D9-934C0776A8B8}" type="pres">
      <dgm:prSet presAssocID="{33CA389D-4D92-4196-88F8-2031DC7327D6}" presName="horzThree" presStyleCnt="0"/>
      <dgm:spPr/>
    </dgm:pt>
    <dgm:pt modelId="{E78C12E1-DFC7-465F-8E94-7488ACB1A802}" type="pres">
      <dgm:prSet presAssocID="{87B4CFF1-E14B-4DDA-9B32-B5D249E4A471}" presName="sibSpaceThree" presStyleCnt="0"/>
      <dgm:spPr/>
    </dgm:pt>
    <dgm:pt modelId="{1E8B9590-454B-4387-B412-76F2ED8214CA}" type="pres">
      <dgm:prSet presAssocID="{43378687-EFD5-4527-BFA9-1DFCBA08545B}" presName="vertThree" presStyleCnt="0"/>
      <dgm:spPr/>
    </dgm:pt>
    <dgm:pt modelId="{C280C8DE-1E47-4F2A-9B90-0505A4C84AED}" type="pres">
      <dgm:prSet presAssocID="{43378687-EFD5-4527-BFA9-1DFCBA08545B}" presName="txThree" presStyleLbl="node3" presStyleIdx="2" presStyleCnt="14">
        <dgm:presLayoutVars>
          <dgm:chPref val="3"/>
        </dgm:presLayoutVars>
      </dgm:prSet>
      <dgm:spPr/>
    </dgm:pt>
    <dgm:pt modelId="{72229D41-FBA1-4338-A909-59C154A4BC25}" type="pres">
      <dgm:prSet presAssocID="{43378687-EFD5-4527-BFA9-1DFCBA08545B}" presName="horzThree" presStyleCnt="0"/>
      <dgm:spPr/>
    </dgm:pt>
    <dgm:pt modelId="{DC4EAD0A-88C9-4CEF-BFB0-20A9DDCE3B63}" type="pres">
      <dgm:prSet presAssocID="{76073BF4-B067-4B37-B202-201B4914F5CF}" presName="sibSpaceThree" presStyleCnt="0"/>
      <dgm:spPr/>
    </dgm:pt>
    <dgm:pt modelId="{71F0F7FE-9E37-4432-9D35-2845129B2CCC}" type="pres">
      <dgm:prSet presAssocID="{FA26F187-3E92-4DCD-B916-477E5E2E4E2F}" presName="vertThree" presStyleCnt="0"/>
      <dgm:spPr/>
    </dgm:pt>
    <dgm:pt modelId="{EB4BCCB7-724F-4A86-998A-00B96AC51A86}" type="pres">
      <dgm:prSet presAssocID="{FA26F187-3E92-4DCD-B916-477E5E2E4E2F}" presName="txThree" presStyleLbl="node3" presStyleIdx="3" presStyleCnt="14">
        <dgm:presLayoutVars>
          <dgm:chPref val="3"/>
        </dgm:presLayoutVars>
      </dgm:prSet>
      <dgm:spPr/>
    </dgm:pt>
    <dgm:pt modelId="{01043149-FDE7-4BD2-B915-D97F7468B7E2}" type="pres">
      <dgm:prSet presAssocID="{FA26F187-3E92-4DCD-B916-477E5E2E4E2F}" presName="horzThree" presStyleCnt="0"/>
      <dgm:spPr/>
    </dgm:pt>
    <dgm:pt modelId="{88A4D5DB-C306-46AD-9A94-2F1A09AD20AD}" type="pres">
      <dgm:prSet presAssocID="{9691617E-4BCC-4466-A735-1EF1022B7213}" presName="sibSpaceThree" presStyleCnt="0"/>
      <dgm:spPr/>
    </dgm:pt>
    <dgm:pt modelId="{BA890FAE-E847-47F3-97CA-9EDA892FF250}" type="pres">
      <dgm:prSet presAssocID="{2C503F15-B791-442B-AA33-27367FC09895}" presName="vertThree" presStyleCnt="0"/>
      <dgm:spPr/>
    </dgm:pt>
    <dgm:pt modelId="{7989B5FC-317D-417B-BC7F-7AD31044A176}" type="pres">
      <dgm:prSet presAssocID="{2C503F15-B791-442B-AA33-27367FC09895}" presName="txThree" presStyleLbl="node3" presStyleIdx="4" presStyleCnt="14">
        <dgm:presLayoutVars>
          <dgm:chPref val="3"/>
        </dgm:presLayoutVars>
      </dgm:prSet>
      <dgm:spPr/>
    </dgm:pt>
    <dgm:pt modelId="{AEF054E0-84E4-4BC6-8AFE-60B3AB22B882}" type="pres">
      <dgm:prSet presAssocID="{2C503F15-B791-442B-AA33-27367FC09895}" presName="horzThree" presStyleCnt="0"/>
      <dgm:spPr/>
    </dgm:pt>
    <dgm:pt modelId="{9DD359A5-C156-4F42-A993-3B87B3A734F8}" type="pres">
      <dgm:prSet presAssocID="{24C276D0-FC15-434E-B0A6-81BE98AEA807}" presName="sibSpaceTwo" presStyleCnt="0"/>
      <dgm:spPr/>
    </dgm:pt>
    <dgm:pt modelId="{A932F406-07D0-49D6-A25C-B900A4EBAC86}" type="pres">
      <dgm:prSet presAssocID="{EE99E1C3-FF69-4C4E-B468-90785E8BFE31}" presName="vertTwo" presStyleCnt="0"/>
      <dgm:spPr/>
    </dgm:pt>
    <dgm:pt modelId="{D2F42171-32C9-42DE-9238-6F5CFD1EE2D9}" type="pres">
      <dgm:prSet presAssocID="{EE99E1C3-FF69-4C4E-B468-90785E8BFE31}" presName="txTwo" presStyleLbl="node2" presStyleIdx="1" presStyleCnt="3">
        <dgm:presLayoutVars>
          <dgm:chPref val="3"/>
        </dgm:presLayoutVars>
      </dgm:prSet>
      <dgm:spPr/>
    </dgm:pt>
    <dgm:pt modelId="{66DFEB55-86CD-4E56-AD74-2481E639F8C0}" type="pres">
      <dgm:prSet presAssocID="{EE99E1C3-FF69-4C4E-B468-90785E8BFE31}" presName="parTransTwo" presStyleCnt="0"/>
      <dgm:spPr/>
    </dgm:pt>
    <dgm:pt modelId="{2564F4F9-0B3D-49FE-86A6-F3867B787CD3}" type="pres">
      <dgm:prSet presAssocID="{EE99E1C3-FF69-4C4E-B468-90785E8BFE31}" presName="horzTwo" presStyleCnt="0"/>
      <dgm:spPr/>
    </dgm:pt>
    <dgm:pt modelId="{56C69416-1F7C-49AA-9B4E-15BA665085D6}" type="pres">
      <dgm:prSet presAssocID="{04D00E81-CA98-4968-B500-36963F75BD45}" presName="vertThree" presStyleCnt="0"/>
      <dgm:spPr/>
    </dgm:pt>
    <dgm:pt modelId="{9F64D29B-369B-4925-9CC7-B68BE6D99E5B}" type="pres">
      <dgm:prSet presAssocID="{04D00E81-CA98-4968-B500-36963F75BD45}" presName="txThree" presStyleLbl="node3" presStyleIdx="5" presStyleCnt="14">
        <dgm:presLayoutVars>
          <dgm:chPref val="3"/>
        </dgm:presLayoutVars>
      </dgm:prSet>
      <dgm:spPr/>
    </dgm:pt>
    <dgm:pt modelId="{3A99E76C-AEF8-4B0B-95F8-AE7C58C667CD}" type="pres">
      <dgm:prSet presAssocID="{04D00E81-CA98-4968-B500-36963F75BD45}" presName="horzThree" presStyleCnt="0"/>
      <dgm:spPr/>
    </dgm:pt>
    <dgm:pt modelId="{0D0012A8-D894-4F28-8310-9CD1F5512FE5}" type="pres">
      <dgm:prSet presAssocID="{A5BF1584-081E-4DCD-935B-DBCBDCB498FB}" presName="sibSpaceThree" presStyleCnt="0"/>
      <dgm:spPr/>
    </dgm:pt>
    <dgm:pt modelId="{8776F2CC-E606-453E-A82A-F2021EC77D24}" type="pres">
      <dgm:prSet presAssocID="{161DDAFC-4278-43DD-AA7A-4A44BBABDF56}" presName="vertThree" presStyleCnt="0"/>
      <dgm:spPr/>
    </dgm:pt>
    <dgm:pt modelId="{32904133-0BFD-47DA-BCFC-7FF8FBE09137}" type="pres">
      <dgm:prSet presAssocID="{161DDAFC-4278-43DD-AA7A-4A44BBABDF56}" presName="txThree" presStyleLbl="node3" presStyleIdx="6" presStyleCnt="14">
        <dgm:presLayoutVars>
          <dgm:chPref val="3"/>
        </dgm:presLayoutVars>
      </dgm:prSet>
      <dgm:spPr/>
    </dgm:pt>
    <dgm:pt modelId="{7BD66598-1E58-418C-BB36-BED87D51A7A3}" type="pres">
      <dgm:prSet presAssocID="{161DDAFC-4278-43DD-AA7A-4A44BBABDF56}" presName="horzThree" presStyleCnt="0"/>
      <dgm:spPr/>
    </dgm:pt>
    <dgm:pt modelId="{5841118E-3270-4CEC-964B-44D0E57270BE}" type="pres">
      <dgm:prSet presAssocID="{8D1CF013-9013-4D34-A840-8C03DBC15BA9}" presName="sibSpaceThree" presStyleCnt="0"/>
      <dgm:spPr/>
    </dgm:pt>
    <dgm:pt modelId="{08DC8BAD-5230-4B3E-A677-31C8DCAD1319}" type="pres">
      <dgm:prSet presAssocID="{7828C5FB-169E-4492-94F8-8C5D25630231}" presName="vertThree" presStyleCnt="0"/>
      <dgm:spPr/>
    </dgm:pt>
    <dgm:pt modelId="{C3210129-E9A5-4FA2-BEDC-42EFA0E94259}" type="pres">
      <dgm:prSet presAssocID="{7828C5FB-169E-4492-94F8-8C5D25630231}" presName="txThree" presStyleLbl="node3" presStyleIdx="7" presStyleCnt="14">
        <dgm:presLayoutVars>
          <dgm:chPref val="3"/>
        </dgm:presLayoutVars>
      </dgm:prSet>
      <dgm:spPr/>
    </dgm:pt>
    <dgm:pt modelId="{D6B3DED0-5B90-465B-95C6-11B42C482057}" type="pres">
      <dgm:prSet presAssocID="{7828C5FB-169E-4492-94F8-8C5D25630231}" presName="horzThree" presStyleCnt="0"/>
      <dgm:spPr/>
    </dgm:pt>
    <dgm:pt modelId="{4A22C9AA-E225-4F5C-AA83-FE8EEC456F43}" type="pres">
      <dgm:prSet presAssocID="{8871BC9C-60F9-45E1-9AED-2B3220343B12}" presName="sibSpaceThree" presStyleCnt="0"/>
      <dgm:spPr/>
    </dgm:pt>
    <dgm:pt modelId="{C767E6C2-4376-43BE-A321-782F09804631}" type="pres">
      <dgm:prSet presAssocID="{E658365D-C2C9-4E34-9CC5-B1598C6480FA}" presName="vertThree" presStyleCnt="0"/>
      <dgm:spPr/>
    </dgm:pt>
    <dgm:pt modelId="{898B9D72-E1B5-4225-805A-B6B7FE2CA7F0}" type="pres">
      <dgm:prSet presAssocID="{E658365D-C2C9-4E34-9CC5-B1598C6480FA}" presName="txThree" presStyleLbl="node3" presStyleIdx="8" presStyleCnt="14">
        <dgm:presLayoutVars>
          <dgm:chPref val="3"/>
        </dgm:presLayoutVars>
      </dgm:prSet>
      <dgm:spPr/>
    </dgm:pt>
    <dgm:pt modelId="{367E41A9-C86A-4CCD-86AD-1EB61D987FCB}" type="pres">
      <dgm:prSet presAssocID="{E658365D-C2C9-4E34-9CC5-B1598C6480FA}" presName="horzThree" presStyleCnt="0"/>
      <dgm:spPr/>
    </dgm:pt>
    <dgm:pt modelId="{F2EC7FCA-0DBC-456E-8BA2-E896308004B4}" type="pres">
      <dgm:prSet presAssocID="{8EA2FDA4-B38D-4AB9-8FED-A371FDCB0F21}" presName="sibSpaceThree" presStyleCnt="0"/>
      <dgm:spPr/>
    </dgm:pt>
    <dgm:pt modelId="{A3340B61-A7F1-45CF-BD9C-1C762DECA43E}" type="pres">
      <dgm:prSet presAssocID="{CB97DA8A-25CB-4469-91D0-1B6A46111F2F}" presName="vertThree" presStyleCnt="0"/>
      <dgm:spPr/>
    </dgm:pt>
    <dgm:pt modelId="{E047CEC8-B524-4337-8C59-C2F90C9F3679}" type="pres">
      <dgm:prSet presAssocID="{CB97DA8A-25CB-4469-91D0-1B6A46111F2F}" presName="txThree" presStyleLbl="node3" presStyleIdx="9" presStyleCnt="14">
        <dgm:presLayoutVars>
          <dgm:chPref val="3"/>
        </dgm:presLayoutVars>
      </dgm:prSet>
      <dgm:spPr/>
    </dgm:pt>
    <dgm:pt modelId="{888D03F1-F3A7-4F25-8DEF-F234913AE756}" type="pres">
      <dgm:prSet presAssocID="{CB97DA8A-25CB-4469-91D0-1B6A46111F2F}" presName="horzThree" presStyleCnt="0"/>
      <dgm:spPr/>
    </dgm:pt>
    <dgm:pt modelId="{70C690C1-B109-4D45-9074-20636A84FDD0}" type="pres">
      <dgm:prSet presAssocID="{67E24377-F0D0-47DE-94FB-FB74634F55AB}" presName="sibSpaceTwo" presStyleCnt="0"/>
      <dgm:spPr/>
    </dgm:pt>
    <dgm:pt modelId="{23884B2B-601E-4C6B-AFE5-39C0DAD4FAC7}" type="pres">
      <dgm:prSet presAssocID="{BAC1CD98-07F3-4E73-BA30-12DE4B655C7B}" presName="vertTwo" presStyleCnt="0"/>
      <dgm:spPr/>
    </dgm:pt>
    <dgm:pt modelId="{0A629C23-83A5-4309-BC39-063C9272EC11}" type="pres">
      <dgm:prSet presAssocID="{BAC1CD98-07F3-4E73-BA30-12DE4B655C7B}" presName="txTwo" presStyleLbl="node2" presStyleIdx="2" presStyleCnt="3">
        <dgm:presLayoutVars>
          <dgm:chPref val="3"/>
        </dgm:presLayoutVars>
      </dgm:prSet>
      <dgm:spPr/>
    </dgm:pt>
    <dgm:pt modelId="{5B100F93-69EC-4129-8439-DF38A0C54AC2}" type="pres">
      <dgm:prSet presAssocID="{BAC1CD98-07F3-4E73-BA30-12DE4B655C7B}" presName="parTransTwo" presStyleCnt="0"/>
      <dgm:spPr/>
    </dgm:pt>
    <dgm:pt modelId="{1A68AC1A-DD5A-4AA4-B6AE-94BA8781EBA9}" type="pres">
      <dgm:prSet presAssocID="{BAC1CD98-07F3-4E73-BA30-12DE4B655C7B}" presName="horzTwo" presStyleCnt="0"/>
      <dgm:spPr/>
    </dgm:pt>
    <dgm:pt modelId="{6097D7C7-DFEA-4A3E-B673-0FE020A23CE0}" type="pres">
      <dgm:prSet presAssocID="{3866CC41-B0A6-442E-A1AB-CF4060F2A6F0}" presName="vertThree" presStyleCnt="0"/>
      <dgm:spPr/>
    </dgm:pt>
    <dgm:pt modelId="{36477BA3-634C-44A6-87CC-DAF5C8B8E1C9}" type="pres">
      <dgm:prSet presAssocID="{3866CC41-B0A6-442E-A1AB-CF4060F2A6F0}" presName="txThree" presStyleLbl="node3" presStyleIdx="10" presStyleCnt="14">
        <dgm:presLayoutVars>
          <dgm:chPref val="3"/>
        </dgm:presLayoutVars>
      </dgm:prSet>
      <dgm:spPr/>
    </dgm:pt>
    <dgm:pt modelId="{98D3607B-CFC3-426A-9F21-ABBDD5B21E8C}" type="pres">
      <dgm:prSet presAssocID="{3866CC41-B0A6-442E-A1AB-CF4060F2A6F0}" presName="horzThree" presStyleCnt="0"/>
      <dgm:spPr/>
    </dgm:pt>
    <dgm:pt modelId="{47221DC6-C06E-4E7C-BB51-F6AC8BDE416F}" type="pres">
      <dgm:prSet presAssocID="{5D90FC18-5AC3-435B-837A-E8F5C3E2BC7E}" presName="sibSpaceThree" presStyleCnt="0"/>
      <dgm:spPr/>
    </dgm:pt>
    <dgm:pt modelId="{75ED51A6-371F-466F-B3D8-C69A6812E265}" type="pres">
      <dgm:prSet presAssocID="{B7E57916-5227-4325-B629-C95EB08D8110}" presName="vertThree" presStyleCnt="0"/>
      <dgm:spPr/>
    </dgm:pt>
    <dgm:pt modelId="{CB7066D8-5F64-4A61-9057-304697F2D746}" type="pres">
      <dgm:prSet presAssocID="{B7E57916-5227-4325-B629-C95EB08D8110}" presName="txThree" presStyleLbl="node3" presStyleIdx="11" presStyleCnt="14">
        <dgm:presLayoutVars>
          <dgm:chPref val="3"/>
        </dgm:presLayoutVars>
      </dgm:prSet>
      <dgm:spPr/>
    </dgm:pt>
    <dgm:pt modelId="{2FF6BF55-4748-42E9-9AE6-BDA8808E41DA}" type="pres">
      <dgm:prSet presAssocID="{B7E57916-5227-4325-B629-C95EB08D8110}" presName="horzThree" presStyleCnt="0"/>
      <dgm:spPr/>
    </dgm:pt>
    <dgm:pt modelId="{7CA7EA0B-887B-40F7-954F-13594A405683}" type="pres">
      <dgm:prSet presAssocID="{CAC745CC-3F43-4A84-817F-E22E4C4A3E93}" presName="sibSpaceThree" presStyleCnt="0"/>
      <dgm:spPr/>
    </dgm:pt>
    <dgm:pt modelId="{D5A01FB2-7FB3-4857-BD13-DF62DA1249E3}" type="pres">
      <dgm:prSet presAssocID="{AAACCABD-94B3-43E3-8564-CB2924416CDF}" presName="vertThree" presStyleCnt="0"/>
      <dgm:spPr/>
    </dgm:pt>
    <dgm:pt modelId="{1ABE8664-76ED-4F06-82AA-19CB29F5E9C5}" type="pres">
      <dgm:prSet presAssocID="{AAACCABD-94B3-43E3-8564-CB2924416CDF}" presName="txThree" presStyleLbl="node3" presStyleIdx="12" presStyleCnt="14">
        <dgm:presLayoutVars>
          <dgm:chPref val="3"/>
        </dgm:presLayoutVars>
      </dgm:prSet>
      <dgm:spPr/>
    </dgm:pt>
    <dgm:pt modelId="{EEBA0E65-A6BE-4F85-9136-E3935C785797}" type="pres">
      <dgm:prSet presAssocID="{AAACCABD-94B3-43E3-8564-CB2924416CDF}" presName="horzThree" presStyleCnt="0"/>
      <dgm:spPr/>
    </dgm:pt>
    <dgm:pt modelId="{6BCEE489-B082-4708-81DE-F01468799D54}" type="pres">
      <dgm:prSet presAssocID="{B998AF50-8B84-4787-BC74-39291696E59F}" presName="sibSpaceThree" presStyleCnt="0"/>
      <dgm:spPr/>
    </dgm:pt>
    <dgm:pt modelId="{4073EFDF-E74E-4097-A1E2-39C50652E156}" type="pres">
      <dgm:prSet presAssocID="{71D24B2B-387F-4E4F-98A4-4969B0AC9603}" presName="vertThree" presStyleCnt="0"/>
      <dgm:spPr/>
    </dgm:pt>
    <dgm:pt modelId="{893F28FC-B2F2-4F72-8AF0-6A6752D3FE5B}" type="pres">
      <dgm:prSet presAssocID="{71D24B2B-387F-4E4F-98A4-4969B0AC9603}" presName="txThree" presStyleLbl="node3" presStyleIdx="13" presStyleCnt="14">
        <dgm:presLayoutVars>
          <dgm:chPref val="3"/>
        </dgm:presLayoutVars>
      </dgm:prSet>
      <dgm:spPr/>
    </dgm:pt>
    <dgm:pt modelId="{05F9249D-1129-49E7-961B-3B7DE68065CA}" type="pres">
      <dgm:prSet presAssocID="{71D24B2B-387F-4E4F-98A4-4969B0AC9603}" presName="horzThree" presStyleCnt="0"/>
      <dgm:spPr/>
    </dgm:pt>
  </dgm:ptLst>
  <dgm:cxnLst>
    <dgm:cxn modelId="{D617B942-9E3F-4EA2-8184-9BDCE3E750B1}" type="presOf" srcId="{2C503F15-B791-442B-AA33-27367FC09895}" destId="{7989B5FC-317D-417B-BC7F-7AD31044A176}" srcOrd="0" destOrd="0" presId="urn:microsoft.com/office/officeart/2005/8/layout/hierarchy4"/>
    <dgm:cxn modelId="{43EF03F4-D9C5-47E7-AC41-E59B6CDC7426}" type="presOf" srcId="{CB97DA8A-25CB-4469-91D0-1B6A46111F2F}" destId="{E047CEC8-B524-4337-8C59-C2F90C9F3679}" srcOrd="0" destOrd="0" presId="urn:microsoft.com/office/officeart/2005/8/layout/hierarchy4"/>
    <dgm:cxn modelId="{DD60CBC4-7351-4C4C-B0B1-EB67A1D685F3}" type="presOf" srcId="{3866CC41-B0A6-442E-A1AB-CF4060F2A6F0}" destId="{36477BA3-634C-44A6-87CC-DAF5C8B8E1C9}" srcOrd="0" destOrd="0" presId="urn:microsoft.com/office/officeart/2005/8/layout/hierarchy4"/>
    <dgm:cxn modelId="{AAA6A732-BA38-4626-B0A9-9348CDD92F86}" type="presOf" srcId="{E658365D-C2C9-4E34-9CC5-B1598C6480FA}" destId="{898B9D72-E1B5-4225-805A-B6B7FE2CA7F0}" srcOrd="0" destOrd="0" presId="urn:microsoft.com/office/officeart/2005/8/layout/hierarchy4"/>
    <dgm:cxn modelId="{B0DB86BB-B71C-4DB6-B2DB-F8B93BDE97E7}" type="presOf" srcId="{EE99E1C3-FF69-4C4E-B468-90785E8BFE31}" destId="{D2F42171-32C9-42DE-9238-6F5CFD1EE2D9}" srcOrd="0" destOrd="0" presId="urn:microsoft.com/office/officeart/2005/8/layout/hierarchy4"/>
    <dgm:cxn modelId="{74F8B4C6-44E6-4079-A768-47E91960D255}" srcId="{EE99E1C3-FF69-4C4E-B468-90785E8BFE31}" destId="{7828C5FB-169E-4492-94F8-8C5D25630231}" srcOrd="2" destOrd="0" parTransId="{45B5B4F5-17EF-493B-BCE1-7876C3127901}" sibTransId="{8871BC9C-60F9-45E1-9AED-2B3220343B12}"/>
    <dgm:cxn modelId="{71A17CF4-0069-404A-8B95-D2E493EFC260}" srcId="{EE99E1C3-FF69-4C4E-B468-90785E8BFE31}" destId="{CB97DA8A-25CB-4469-91D0-1B6A46111F2F}" srcOrd="4" destOrd="0" parTransId="{C1CD82CB-D622-4625-A67F-77A89333FCB5}" sibTransId="{FDCF3A29-93FA-41DF-8606-E553A3F58DC7}"/>
    <dgm:cxn modelId="{C508E909-6921-44F5-A1C8-0D83F0709F9D}" srcId="{EE99E1C3-FF69-4C4E-B468-90785E8BFE31}" destId="{04D00E81-CA98-4968-B500-36963F75BD45}" srcOrd="0" destOrd="0" parTransId="{7D6241B0-B019-403D-BE4B-8ABA1821740F}" sibTransId="{A5BF1584-081E-4DCD-935B-DBCBDCB498FB}"/>
    <dgm:cxn modelId="{9D6DAA1D-5726-4E89-BF50-E0BF6C21A7F9}" srcId="{5396C4F7-9CA3-4B8D-8F4D-B41D8828279E}" destId="{EE99E1C3-FF69-4C4E-B468-90785E8BFE31}" srcOrd="1" destOrd="0" parTransId="{3315DA79-A9DA-42AC-B389-76D422E54B7D}" sibTransId="{67E24377-F0D0-47DE-94FB-FB74634F55AB}"/>
    <dgm:cxn modelId="{80D4A7C5-6680-4792-A6DE-CEF6044AC5FF}" type="presOf" srcId="{AAACCABD-94B3-43E3-8564-CB2924416CDF}" destId="{1ABE8664-76ED-4F06-82AA-19CB29F5E9C5}" srcOrd="0" destOrd="0" presId="urn:microsoft.com/office/officeart/2005/8/layout/hierarchy4"/>
    <dgm:cxn modelId="{E83C3E6C-3D7D-444A-BA57-F85FB2E391B9}" srcId="{EE99E1C3-FF69-4C4E-B468-90785E8BFE31}" destId="{E658365D-C2C9-4E34-9CC5-B1598C6480FA}" srcOrd="3" destOrd="0" parTransId="{FC2B85A4-D042-4851-B488-C9E67F6AAFC1}" sibTransId="{8EA2FDA4-B38D-4AB9-8FED-A371FDCB0F21}"/>
    <dgm:cxn modelId="{5B3DE3A4-A655-4C04-BEF4-EA9FC72DFA72}" srcId="{EE99E1C3-FF69-4C4E-B468-90785E8BFE31}" destId="{161DDAFC-4278-43DD-AA7A-4A44BBABDF56}" srcOrd="1" destOrd="0" parTransId="{AE7B1515-B06C-4D2A-AC5B-F9C7744C8048}" sibTransId="{8D1CF013-9013-4D34-A840-8C03DBC15BA9}"/>
    <dgm:cxn modelId="{B1646565-6C72-42BE-B878-C337822DCBE9}" type="presOf" srcId="{161DDAFC-4278-43DD-AA7A-4A44BBABDF56}" destId="{32904133-0BFD-47DA-BCFC-7FF8FBE09137}" srcOrd="0" destOrd="0" presId="urn:microsoft.com/office/officeart/2005/8/layout/hierarchy4"/>
    <dgm:cxn modelId="{31EA4A67-8B66-4848-BF4A-F65781C89EEF}" type="presOf" srcId="{BDB52C04-DF8C-4FA6-AC8D-64F97365DBDD}" destId="{A32E8ACE-D0F2-4B94-92A9-0732B50E8AD2}" srcOrd="0" destOrd="0" presId="urn:microsoft.com/office/officeart/2005/8/layout/hierarchy4"/>
    <dgm:cxn modelId="{1A6902DC-3C7A-46C0-A497-F7D93AE84C9F}" type="presOf" srcId="{33CA389D-4D92-4196-88F8-2031DC7327D6}" destId="{B7DC0706-4223-42B0-8B3C-7C8CA27461DE}" srcOrd="0" destOrd="0" presId="urn:microsoft.com/office/officeart/2005/8/layout/hierarchy4"/>
    <dgm:cxn modelId="{4109DBF6-FCE1-45B0-8753-4DD6977697E4}" srcId="{BAC1CD98-07F3-4E73-BA30-12DE4B655C7B}" destId="{AAACCABD-94B3-43E3-8564-CB2924416CDF}" srcOrd="2" destOrd="0" parTransId="{702FFA38-B55E-45C0-B23F-077754BF83E9}" sibTransId="{B998AF50-8B84-4787-BC74-39291696E59F}"/>
    <dgm:cxn modelId="{4BFF71C1-EBB9-48EB-87C2-621DCF8C8358}" type="presOf" srcId="{C997FE15-63B0-47F6-A7A9-28CE3C7E2B66}" destId="{AB5AB71D-08E6-49A8-94B8-8F00634A00F2}" srcOrd="0" destOrd="0" presId="urn:microsoft.com/office/officeart/2005/8/layout/hierarchy4"/>
    <dgm:cxn modelId="{A37EE33C-33EA-4667-A19A-0B66A11E09F7}" type="presOf" srcId="{FA26F187-3E92-4DCD-B916-477E5E2E4E2F}" destId="{EB4BCCB7-724F-4A86-998A-00B96AC51A86}" srcOrd="0" destOrd="0" presId="urn:microsoft.com/office/officeart/2005/8/layout/hierarchy4"/>
    <dgm:cxn modelId="{A90C75AE-3434-4B86-900D-E70987CC4699}" type="presOf" srcId="{04D00E81-CA98-4968-B500-36963F75BD45}" destId="{9F64D29B-369B-4925-9CC7-B68BE6D99E5B}" srcOrd="0" destOrd="0" presId="urn:microsoft.com/office/officeart/2005/8/layout/hierarchy4"/>
    <dgm:cxn modelId="{5290AA54-6E89-48C5-B66D-E7E94829E0D2}" type="presOf" srcId="{5396C4F7-9CA3-4B8D-8F4D-B41D8828279E}" destId="{AE57C61B-BA59-4B7F-980F-BDA473B94EA0}" srcOrd="0" destOrd="0" presId="urn:microsoft.com/office/officeart/2005/8/layout/hierarchy4"/>
    <dgm:cxn modelId="{BFAE8CDD-AE03-4305-8564-4C8721C2F5FE}" type="presOf" srcId="{71D24B2B-387F-4E4F-98A4-4969B0AC9603}" destId="{893F28FC-B2F2-4F72-8AF0-6A6752D3FE5B}" srcOrd="0" destOrd="0" presId="urn:microsoft.com/office/officeart/2005/8/layout/hierarchy4"/>
    <dgm:cxn modelId="{26BDCE18-DECA-4AD3-8259-68E5B704A9E4}" srcId="{BAC1CD98-07F3-4E73-BA30-12DE4B655C7B}" destId="{71D24B2B-387F-4E4F-98A4-4969B0AC9603}" srcOrd="3" destOrd="0" parTransId="{8908B3F9-4501-4B92-A762-C9DE71EE0AF3}" sibTransId="{2DB0F45A-D7E5-45AB-A14C-D67FB2DE26F1}"/>
    <dgm:cxn modelId="{27062440-E3B8-4335-86B4-4E3A4BE877D0}" srcId="{5396C4F7-9CA3-4B8D-8F4D-B41D8828279E}" destId="{BAC1CD98-07F3-4E73-BA30-12DE4B655C7B}" srcOrd="2" destOrd="0" parTransId="{69DD843F-9F96-40C3-A292-9CBD4402472E}" sibTransId="{3B697976-1BF2-4CA0-8CF8-C65E0124E6EC}"/>
    <dgm:cxn modelId="{181CFA1C-5ED3-4CCC-9365-C8D7F23AAE90}" srcId="{BAC1CD98-07F3-4E73-BA30-12DE4B655C7B}" destId="{B7E57916-5227-4325-B629-C95EB08D8110}" srcOrd="1" destOrd="0" parTransId="{1FCE50CD-533A-454B-92D1-3806FF41BC51}" sibTransId="{CAC745CC-3F43-4A84-817F-E22E4C4A3E93}"/>
    <dgm:cxn modelId="{D8AFEBFC-11A3-483A-9DAD-CD40A8AAE4F8}" srcId="{C997FE15-63B0-47F6-A7A9-28CE3C7E2B66}" destId="{BDB52C04-DF8C-4FA6-AC8D-64F97365DBDD}" srcOrd="0" destOrd="0" parTransId="{52208925-5AB0-4C80-8A47-90D98497B973}" sibTransId="{288C211A-39FE-4027-95C5-00941452BA20}"/>
    <dgm:cxn modelId="{4BC88B21-E9F0-42F3-8CFD-B0DF3DF7786E}" type="presOf" srcId="{BAC1CD98-07F3-4E73-BA30-12DE4B655C7B}" destId="{0A629C23-83A5-4309-BC39-063C9272EC11}" srcOrd="0" destOrd="0" presId="urn:microsoft.com/office/officeart/2005/8/layout/hierarchy4"/>
    <dgm:cxn modelId="{5C1F96B1-53BF-415A-8E31-3DACF1E458EB}" srcId="{BAC1CD98-07F3-4E73-BA30-12DE4B655C7B}" destId="{3866CC41-B0A6-442E-A1AB-CF4060F2A6F0}" srcOrd="0" destOrd="0" parTransId="{759FF75D-57D9-4E9A-BD7A-CB1C2324C9CE}" sibTransId="{5D90FC18-5AC3-435B-837A-E8F5C3E2BC7E}"/>
    <dgm:cxn modelId="{49CEB440-2CC9-4D16-88FB-55782C31B308}" srcId="{C997FE15-63B0-47F6-A7A9-28CE3C7E2B66}" destId="{43378687-EFD5-4527-BFA9-1DFCBA08545B}" srcOrd="2" destOrd="0" parTransId="{2B98541C-6F47-4B5A-A084-44BCF5CE1613}" sibTransId="{76073BF4-B067-4B37-B202-201B4914F5CF}"/>
    <dgm:cxn modelId="{73722A1D-8DC3-4CA8-8A4D-80EE4E360AC3}" type="presOf" srcId="{B7E57916-5227-4325-B629-C95EB08D8110}" destId="{CB7066D8-5F64-4A61-9057-304697F2D746}" srcOrd="0" destOrd="0" presId="urn:microsoft.com/office/officeart/2005/8/layout/hierarchy4"/>
    <dgm:cxn modelId="{1346EBA6-CBCB-4AB5-B9FB-8043D1C83E9D}" srcId="{C997FE15-63B0-47F6-A7A9-28CE3C7E2B66}" destId="{33CA389D-4D92-4196-88F8-2031DC7327D6}" srcOrd="1" destOrd="0" parTransId="{FE9C1FC7-9FE7-45CB-B08B-4FE4B1573C88}" sibTransId="{87B4CFF1-E14B-4DDA-9B32-B5D249E4A471}"/>
    <dgm:cxn modelId="{AD8C6B02-663E-4BED-A307-4A364EC1A580}" type="presOf" srcId="{43378687-EFD5-4527-BFA9-1DFCBA08545B}" destId="{C280C8DE-1E47-4F2A-9B90-0505A4C84AED}" srcOrd="0" destOrd="0" presId="urn:microsoft.com/office/officeart/2005/8/layout/hierarchy4"/>
    <dgm:cxn modelId="{B8225CEA-350C-41D7-A0F2-E798426DECE3}" srcId="{5396C4F7-9CA3-4B8D-8F4D-B41D8828279E}" destId="{C997FE15-63B0-47F6-A7A9-28CE3C7E2B66}" srcOrd="0" destOrd="0" parTransId="{4150F813-1258-4A29-AE05-230B31E176E2}" sibTransId="{24C276D0-FC15-434E-B0A6-81BE98AEA807}"/>
    <dgm:cxn modelId="{82A5B59F-F79E-4DBA-BC28-FE158049CA5A}" srcId="{C997FE15-63B0-47F6-A7A9-28CE3C7E2B66}" destId="{FA26F187-3E92-4DCD-B916-477E5E2E4E2F}" srcOrd="3" destOrd="0" parTransId="{1AE4C9FF-33C9-4E15-ADBD-4D309D632C88}" sibTransId="{9691617E-4BCC-4466-A735-1EF1022B7213}"/>
    <dgm:cxn modelId="{CF43FB5A-458A-4075-A524-94E81BC82B6A}" srcId="{C7C32FDB-AEDC-4720-9D6D-AAF06D3E0517}" destId="{5396C4F7-9CA3-4B8D-8F4D-B41D8828279E}" srcOrd="0" destOrd="0" parTransId="{07517A50-13AD-4738-A546-FD06A2D12149}" sibTransId="{DECC8835-545A-4AE7-A34C-9CB5831C4C40}"/>
    <dgm:cxn modelId="{F3D81258-BCDD-4C36-B3B9-F81DD439AA09}" type="presOf" srcId="{C7C32FDB-AEDC-4720-9D6D-AAF06D3E0517}" destId="{3C73FC95-C11F-4CB5-99B5-09F0B2EB1250}" srcOrd="0" destOrd="0" presId="urn:microsoft.com/office/officeart/2005/8/layout/hierarchy4"/>
    <dgm:cxn modelId="{C4F3F69F-987C-4922-AD04-E47B2F705655}" type="presOf" srcId="{7828C5FB-169E-4492-94F8-8C5D25630231}" destId="{C3210129-E9A5-4FA2-BEDC-42EFA0E94259}" srcOrd="0" destOrd="0" presId="urn:microsoft.com/office/officeart/2005/8/layout/hierarchy4"/>
    <dgm:cxn modelId="{EB7C9039-5B08-49A9-A265-28301FE92E5D}" srcId="{C997FE15-63B0-47F6-A7A9-28CE3C7E2B66}" destId="{2C503F15-B791-442B-AA33-27367FC09895}" srcOrd="4" destOrd="0" parTransId="{6B7EA8B5-790B-43CD-A1DA-0C539394ABA9}" sibTransId="{63B8E7F0-9C40-4773-AB8B-4FAA3265C7EB}"/>
    <dgm:cxn modelId="{BA2E16A5-9374-4026-BED0-F255BAF2CFA4}" type="presParOf" srcId="{3C73FC95-C11F-4CB5-99B5-09F0B2EB1250}" destId="{F61E22B5-A5D6-4EF4-86CF-2C6EC3AE670E}" srcOrd="0" destOrd="0" presId="urn:microsoft.com/office/officeart/2005/8/layout/hierarchy4"/>
    <dgm:cxn modelId="{C9C09C6D-586D-48A2-821A-8E8C1980DA88}" type="presParOf" srcId="{F61E22B5-A5D6-4EF4-86CF-2C6EC3AE670E}" destId="{AE57C61B-BA59-4B7F-980F-BDA473B94EA0}" srcOrd="0" destOrd="0" presId="urn:microsoft.com/office/officeart/2005/8/layout/hierarchy4"/>
    <dgm:cxn modelId="{7DE2B6EC-5A99-4D87-BECD-6F8952F176A5}" type="presParOf" srcId="{F61E22B5-A5D6-4EF4-86CF-2C6EC3AE670E}" destId="{2F59C430-5326-445A-96DB-A0809D6B1FF1}" srcOrd="1" destOrd="0" presId="urn:microsoft.com/office/officeart/2005/8/layout/hierarchy4"/>
    <dgm:cxn modelId="{B4D83B7D-6D34-4EE1-8192-B16D23BDB078}" type="presParOf" srcId="{F61E22B5-A5D6-4EF4-86CF-2C6EC3AE670E}" destId="{41267A2E-C5B1-4D1A-AA8E-1E276C211C6C}" srcOrd="2" destOrd="0" presId="urn:microsoft.com/office/officeart/2005/8/layout/hierarchy4"/>
    <dgm:cxn modelId="{592C1640-30EC-48F4-B615-F205C3BBB0B3}" type="presParOf" srcId="{41267A2E-C5B1-4D1A-AA8E-1E276C211C6C}" destId="{4CD8A504-BADF-4D30-9AF4-025F41630B6D}" srcOrd="0" destOrd="0" presId="urn:microsoft.com/office/officeart/2005/8/layout/hierarchy4"/>
    <dgm:cxn modelId="{DDF94691-D587-45BB-ACF6-76BD50F1D053}" type="presParOf" srcId="{4CD8A504-BADF-4D30-9AF4-025F41630B6D}" destId="{AB5AB71D-08E6-49A8-94B8-8F00634A00F2}" srcOrd="0" destOrd="0" presId="urn:microsoft.com/office/officeart/2005/8/layout/hierarchy4"/>
    <dgm:cxn modelId="{B7A9CA0D-F080-487D-B89A-0B8F73EC66CB}" type="presParOf" srcId="{4CD8A504-BADF-4D30-9AF4-025F41630B6D}" destId="{1CD73210-9917-4172-9AA9-B071DDE270E2}" srcOrd="1" destOrd="0" presId="urn:microsoft.com/office/officeart/2005/8/layout/hierarchy4"/>
    <dgm:cxn modelId="{79CC7D1B-C789-47A6-A6F9-CB684CC751BC}" type="presParOf" srcId="{4CD8A504-BADF-4D30-9AF4-025F41630B6D}" destId="{9882A56F-F14E-431B-A59A-115ED8ADD511}" srcOrd="2" destOrd="0" presId="urn:microsoft.com/office/officeart/2005/8/layout/hierarchy4"/>
    <dgm:cxn modelId="{8FAE38F5-C0E8-40A4-B1EB-E651297EB10D}" type="presParOf" srcId="{9882A56F-F14E-431B-A59A-115ED8ADD511}" destId="{6501C63E-0A98-4085-A8F8-4366D109419B}" srcOrd="0" destOrd="0" presId="urn:microsoft.com/office/officeart/2005/8/layout/hierarchy4"/>
    <dgm:cxn modelId="{1FF1E87D-D5CD-4A52-9B09-4E18E3F2568F}" type="presParOf" srcId="{6501C63E-0A98-4085-A8F8-4366D109419B}" destId="{A32E8ACE-D0F2-4B94-92A9-0732B50E8AD2}" srcOrd="0" destOrd="0" presId="urn:microsoft.com/office/officeart/2005/8/layout/hierarchy4"/>
    <dgm:cxn modelId="{C91463D8-13C7-4EF9-9E0A-307987BE62A8}" type="presParOf" srcId="{6501C63E-0A98-4085-A8F8-4366D109419B}" destId="{13D90DCA-0078-4336-BA5D-47D5C7150FBF}" srcOrd="1" destOrd="0" presId="urn:microsoft.com/office/officeart/2005/8/layout/hierarchy4"/>
    <dgm:cxn modelId="{7B4A11C8-DBE5-4A13-998F-0B297A82AE7C}" type="presParOf" srcId="{9882A56F-F14E-431B-A59A-115ED8ADD511}" destId="{06CC50AC-3AB9-4273-A7B6-60EA92CD8A38}" srcOrd="1" destOrd="0" presId="urn:microsoft.com/office/officeart/2005/8/layout/hierarchy4"/>
    <dgm:cxn modelId="{1A360501-A21E-48C0-82AF-188FB42E48F0}" type="presParOf" srcId="{9882A56F-F14E-431B-A59A-115ED8ADD511}" destId="{A3DA74C3-F06E-41A2-85FA-4FE8A4268901}" srcOrd="2" destOrd="0" presId="urn:microsoft.com/office/officeart/2005/8/layout/hierarchy4"/>
    <dgm:cxn modelId="{94E5BB20-363C-4D18-9364-56E4DD78B931}" type="presParOf" srcId="{A3DA74C3-F06E-41A2-85FA-4FE8A4268901}" destId="{B7DC0706-4223-42B0-8B3C-7C8CA27461DE}" srcOrd="0" destOrd="0" presId="urn:microsoft.com/office/officeart/2005/8/layout/hierarchy4"/>
    <dgm:cxn modelId="{3A2337AB-DCBF-4DAF-B47A-FC476BA18FB1}" type="presParOf" srcId="{A3DA74C3-F06E-41A2-85FA-4FE8A4268901}" destId="{18B25D43-4FF2-46AA-81D9-934C0776A8B8}" srcOrd="1" destOrd="0" presId="urn:microsoft.com/office/officeart/2005/8/layout/hierarchy4"/>
    <dgm:cxn modelId="{B29E9DA9-15AA-42E0-B29A-2C5A57BBAA18}" type="presParOf" srcId="{9882A56F-F14E-431B-A59A-115ED8ADD511}" destId="{E78C12E1-DFC7-465F-8E94-7488ACB1A802}" srcOrd="3" destOrd="0" presId="urn:microsoft.com/office/officeart/2005/8/layout/hierarchy4"/>
    <dgm:cxn modelId="{4FD75AD7-B62A-45D4-8744-369BD7F64E43}" type="presParOf" srcId="{9882A56F-F14E-431B-A59A-115ED8ADD511}" destId="{1E8B9590-454B-4387-B412-76F2ED8214CA}" srcOrd="4" destOrd="0" presId="urn:microsoft.com/office/officeart/2005/8/layout/hierarchy4"/>
    <dgm:cxn modelId="{CA3549DB-C16D-45B4-B12F-E86CCC27B637}" type="presParOf" srcId="{1E8B9590-454B-4387-B412-76F2ED8214CA}" destId="{C280C8DE-1E47-4F2A-9B90-0505A4C84AED}" srcOrd="0" destOrd="0" presId="urn:microsoft.com/office/officeart/2005/8/layout/hierarchy4"/>
    <dgm:cxn modelId="{FE642E9C-96DD-4E68-B220-F6242D463DE5}" type="presParOf" srcId="{1E8B9590-454B-4387-B412-76F2ED8214CA}" destId="{72229D41-FBA1-4338-A909-59C154A4BC25}" srcOrd="1" destOrd="0" presId="urn:microsoft.com/office/officeart/2005/8/layout/hierarchy4"/>
    <dgm:cxn modelId="{44C04DC9-B0B1-4A1A-A3A4-AEF8C54FEFA4}" type="presParOf" srcId="{9882A56F-F14E-431B-A59A-115ED8ADD511}" destId="{DC4EAD0A-88C9-4CEF-BFB0-20A9DDCE3B63}" srcOrd="5" destOrd="0" presId="urn:microsoft.com/office/officeart/2005/8/layout/hierarchy4"/>
    <dgm:cxn modelId="{7820F942-62A2-4F22-9DE7-E85743286BC7}" type="presParOf" srcId="{9882A56F-F14E-431B-A59A-115ED8ADD511}" destId="{71F0F7FE-9E37-4432-9D35-2845129B2CCC}" srcOrd="6" destOrd="0" presId="urn:microsoft.com/office/officeart/2005/8/layout/hierarchy4"/>
    <dgm:cxn modelId="{21EDBB0F-6D76-487C-8C24-2339A5A4B412}" type="presParOf" srcId="{71F0F7FE-9E37-4432-9D35-2845129B2CCC}" destId="{EB4BCCB7-724F-4A86-998A-00B96AC51A86}" srcOrd="0" destOrd="0" presId="urn:microsoft.com/office/officeart/2005/8/layout/hierarchy4"/>
    <dgm:cxn modelId="{C9F0A58D-E944-42EE-B09A-199207DD4D08}" type="presParOf" srcId="{71F0F7FE-9E37-4432-9D35-2845129B2CCC}" destId="{01043149-FDE7-4BD2-B915-D97F7468B7E2}" srcOrd="1" destOrd="0" presId="urn:microsoft.com/office/officeart/2005/8/layout/hierarchy4"/>
    <dgm:cxn modelId="{16732085-26EB-458E-A52F-CED1DDC2B8C7}" type="presParOf" srcId="{9882A56F-F14E-431B-A59A-115ED8ADD511}" destId="{88A4D5DB-C306-46AD-9A94-2F1A09AD20AD}" srcOrd="7" destOrd="0" presId="urn:microsoft.com/office/officeart/2005/8/layout/hierarchy4"/>
    <dgm:cxn modelId="{6AFDAF0D-FBD0-4648-86CB-79AE45699330}" type="presParOf" srcId="{9882A56F-F14E-431B-A59A-115ED8ADD511}" destId="{BA890FAE-E847-47F3-97CA-9EDA892FF250}" srcOrd="8" destOrd="0" presId="urn:microsoft.com/office/officeart/2005/8/layout/hierarchy4"/>
    <dgm:cxn modelId="{EFE2608C-62D9-4D6D-A634-42E091AA552F}" type="presParOf" srcId="{BA890FAE-E847-47F3-97CA-9EDA892FF250}" destId="{7989B5FC-317D-417B-BC7F-7AD31044A176}" srcOrd="0" destOrd="0" presId="urn:microsoft.com/office/officeart/2005/8/layout/hierarchy4"/>
    <dgm:cxn modelId="{409D3A7A-F1AD-46E8-9095-C0CA8F036F71}" type="presParOf" srcId="{BA890FAE-E847-47F3-97CA-9EDA892FF250}" destId="{AEF054E0-84E4-4BC6-8AFE-60B3AB22B882}" srcOrd="1" destOrd="0" presId="urn:microsoft.com/office/officeart/2005/8/layout/hierarchy4"/>
    <dgm:cxn modelId="{3EA19220-139F-400F-AC77-FFF3417C623B}" type="presParOf" srcId="{41267A2E-C5B1-4D1A-AA8E-1E276C211C6C}" destId="{9DD359A5-C156-4F42-A993-3B87B3A734F8}" srcOrd="1" destOrd="0" presId="urn:microsoft.com/office/officeart/2005/8/layout/hierarchy4"/>
    <dgm:cxn modelId="{BB229A69-3DB4-40B2-B245-FFC76FD50968}" type="presParOf" srcId="{41267A2E-C5B1-4D1A-AA8E-1E276C211C6C}" destId="{A932F406-07D0-49D6-A25C-B900A4EBAC86}" srcOrd="2" destOrd="0" presId="urn:microsoft.com/office/officeart/2005/8/layout/hierarchy4"/>
    <dgm:cxn modelId="{3F440FFF-EEE4-4442-8B02-66448953AAC1}" type="presParOf" srcId="{A932F406-07D0-49D6-A25C-B900A4EBAC86}" destId="{D2F42171-32C9-42DE-9238-6F5CFD1EE2D9}" srcOrd="0" destOrd="0" presId="urn:microsoft.com/office/officeart/2005/8/layout/hierarchy4"/>
    <dgm:cxn modelId="{A2423652-EB7B-40D9-A575-0C55B25F60D5}" type="presParOf" srcId="{A932F406-07D0-49D6-A25C-B900A4EBAC86}" destId="{66DFEB55-86CD-4E56-AD74-2481E639F8C0}" srcOrd="1" destOrd="0" presId="urn:microsoft.com/office/officeart/2005/8/layout/hierarchy4"/>
    <dgm:cxn modelId="{79D9BBAE-F4C8-484E-87A1-271541CDAC4F}" type="presParOf" srcId="{A932F406-07D0-49D6-A25C-B900A4EBAC86}" destId="{2564F4F9-0B3D-49FE-86A6-F3867B787CD3}" srcOrd="2" destOrd="0" presId="urn:microsoft.com/office/officeart/2005/8/layout/hierarchy4"/>
    <dgm:cxn modelId="{6A95D626-2837-41B9-9B19-717F71DAD93B}" type="presParOf" srcId="{2564F4F9-0B3D-49FE-86A6-F3867B787CD3}" destId="{56C69416-1F7C-49AA-9B4E-15BA665085D6}" srcOrd="0" destOrd="0" presId="urn:microsoft.com/office/officeart/2005/8/layout/hierarchy4"/>
    <dgm:cxn modelId="{B8BE9C5F-9B9C-4D9D-B802-65939B84B1D8}" type="presParOf" srcId="{56C69416-1F7C-49AA-9B4E-15BA665085D6}" destId="{9F64D29B-369B-4925-9CC7-B68BE6D99E5B}" srcOrd="0" destOrd="0" presId="urn:microsoft.com/office/officeart/2005/8/layout/hierarchy4"/>
    <dgm:cxn modelId="{03C257B8-006F-430D-AD2F-292D483F2881}" type="presParOf" srcId="{56C69416-1F7C-49AA-9B4E-15BA665085D6}" destId="{3A99E76C-AEF8-4B0B-95F8-AE7C58C667CD}" srcOrd="1" destOrd="0" presId="urn:microsoft.com/office/officeart/2005/8/layout/hierarchy4"/>
    <dgm:cxn modelId="{F15FF37C-A953-4446-B7D4-132C867D1AE3}" type="presParOf" srcId="{2564F4F9-0B3D-49FE-86A6-F3867B787CD3}" destId="{0D0012A8-D894-4F28-8310-9CD1F5512FE5}" srcOrd="1" destOrd="0" presId="urn:microsoft.com/office/officeart/2005/8/layout/hierarchy4"/>
    <dgm:cxn modelId="{C4E27BA5-8424-4F7D-B5E9-6D50A5F9D05A}" type="presParOf" srcId="{2564F4F9-0B3D-49FE-86A6-F3867B787CD3}" destId="{8776F2CC-E606-453E-A82A-F2021EC77D24}" srcOrd="2" destOrd="0" presId="urn:microsoft.com/office/officeart/2005/8/layout/hierarchy4"/>
    <dgm:cxn modelId="{88017DAA-1A5E-4850-A340-F8AF32459849}" type="presParOf" srcId="{8776F2CC-E606-453E-A82A-F2021EC77D24}" destId="{32904133-0BFD-47DA-BCFC-7FF8FBE09137}" srcOrd="0" destOrd="0" presId="urn:microsoft.com/office/officeart/2005/8/layout/hierarchy4"/>
    <dgm:cxn modelId="{58AE2723-8778-4ECF-A5B1-F1C7EA2BC022}" type="presParOf" srcId="{8776F2CC-E606-453E-A82A-F2021EC77D24}" destId="{7BD66598-1E58-418C-BB36-BED87D51A7A3}" srcOrd="1" destOrd="0" presId="urn:microsoft.com/office/officeart/2005/8/layout/hierarchy4"/>
    <dgm:cxn modelId="{395891E9-39E1-4038-B2AB-9FB53AAFF5E2}" type="presParOf" srcId="{2564F4F9-0B3D-49FE-86A6-F3867B787CD3}" destId="{5841118E-3270-4CEC-964B-44D0E57270BE}" srcOrd="3" destOrd="0" presId="urn:microsoft.com/office/officeart/2005/8/layout/hierarchy4"/>
    <dgm:cxn modelId="{98A5D788-C298-44EC-8C7A-059169B7182B}" type="presParOf" srcId="{2564F4F9-0B3D-49FE-86A6-F3867B787CD3}" destId="{08DC8BAD-5230-4B3E-A677-31C8DCAD1319}" srcOrd="4" destOrd="0" presId="urn:microsoft.com/office/officeart/2005/8/layout/hierarchy4"/>
    <dgm:cxn modelId="{0B22C4E2-6269-462A-B7F0-8C315934D18A}" type="presParOf" srcId="{08DC8BAD-5230-4B3E-A677-31C8DCAD1319}" destId="{C3210129-E9A5-4FA2-BEDC-42EFA0E94259}" srcOrd="0" destOrd="0" presId="urn:microsoft.com/office/officeart/2005/8/layout/hierarchy4"/>
    <dgm:cxn modelId="{E4A612BF-A36A-4818-8779-E0BC670DD439}" type="presParOf" srcId="{08DC8BAD-5230-4B3E-A677-31C8DCAD1319}" destId="{D6B3DED0-5B90-465B-95C6-11B42C482057}" srcOrd="1" destOrd="0" presId="urn:microsoft.com/office/officeart/2005/8/layout/hierarchy4"/>
    <dgm:cxn modelId="{206A2A4D-BC1A-499A-9641-D677D52C1BE4}" type="presParOf" srcId="{2564F4F9-0B3D-49FE-86A6-F3867B787CD3}" destId="{4A22C9AA-E225-4F5C-AA83-FE8EEC456F43}" srcOrd="5" destOrd="0" presId="urn:microsoft.com/office/officeart/2005/8/layout/hierarchy4"/>
    <dgm:cxn modelId="{FBD5DF88-0EEE-4F0E-931B-52C84A251031}" type="presParOf" srcId="{2564F4F9-0B3D-49FE-86A6-F3867B787CD3}" destId="{C767E6C2-4376-43BE-A321-782F09804631}" srcOrd="6" destOrd="0" presId="urn:microsoft.com/office/officeart/2005/8/layout/hierarchy4"/>
    <dgm:cxn modelId="{77D52B1B-18B9-40D2-A40A-CD47D8D2FADA}" type="presParOf" srcId="{C767E6C2-4376-43BE-A321-782F09804631}" destId="{898B9D72-E1B5-4225-805A-B6B7FE2CA7F0}" srcOrd="0" destOrd="0" presId="urn:microsoft.com/office/officeart/2005/8/layout/hierarchy4"/>
    <dgm:cxn modelId="{22447921-10B9-4ECD-A4DC-37AD049E3666}" type="presParOf" srcId="{C767E6C2-4376-43BE-A321-782F09804631}" destId="{367E41A9-C86A-4CCD-86AD-1EB61D987FCB}" srcOrd="1" destOrd="0" presId="urn:microsoft.com/office/officeart/2005/8/layout/hierarchy4"/>
    <dgm:cxn modelId="{C967176F-6479-4195-9683-63831D551433}" type="presParOf" srcId="{2564F4F9-0B3D-49FE-86A6-F3867B787CD3}" destId="{F2EC7FCA-0DBC-456E-8BA2-E896308004B4}" srcOrd="7" destOrd="0" presId="urn:microsoft.com/office/officeart/2005/8/layout/hierarchy4"/>
    <dgm:cxn modelId="{67A21637-0D77-437C-AA7D-1E23D9C110A3}" type="presParOf" srcId="{2564F4F9-0B3D-49FE-86A6-F3867B787CD3}" destId="{A3340B61-A7F1-45CF-BD9C-1C762DECA43E}" srcOrd="8" destOrd="0" presId="urn:microsoft.com/office/officeart/2005/8/layout/hierarchy4"/>
    <dgm:cxn modelId="{6C20D079-8ABC-48B2-95DB-446652579112}" type="presParOf" srcId="{A3340B61-A7F1-45CF-BD9C-1C762DECA43E}" destId="{E047CEC8-B524-4337-8C59-C2F90C9F3679}" srcOrd="0" destOrd="0" presId="urn:microsoft.com/office/officeart/2005/8/layout/hierarchy4"/>
    <dgm:cxn modelId="{3D70ABCC-CFD9-4B6B-8108-73CE89D939D2}" type="presParOf" srcId="{A3340B61-A7F1-45CF-BD9C-1C762DECA43E}" destId="{888D03F1-F3A7-4F25-8DEF-F234913AE756}" srcOrd="1" destOrd="0" presId="urn:microsoft.com/office/officeart/2005/8/layout/hierarchy4"/>
    <dgm:cxn modelId="{1018ECFE-2EC5-4214-BCA3-538D39C56B06}" type="presParOf" srcId="{41267A2E-C5B1-4D1A-AA8E-1E276C211C6C}" destId="{70C690C1-B109-4D45-9074-20636A84FDD0}" srcOrd="3" destOrd="0" presId="urn:microsoft.com/office/officeart/2005/8/layout/hierarchy4"/>
    <dgm:cxn modelId="{DFFEBF81-4B89-4DDB-A460-1B043761CFFB}" type="presParOf" srcId="{41267A2E-C5B1-4D1A-AA8E-1E276C211C6C}" destId="{23884B2B-601E-4C6B-AFE5-39C0DAD4FAC7}" srcOrd="4" destOrd="0" presId="urn:microsoft.com/office/officeart/2005/8/layout/hierarchy4"/>
    <dgm:cxn modelId="{9D726756-8AA3-4E77-B094-76A2354CC5C6}" type="presParOf" srcId="{23884B2B-601E-4C6B-AFE5-39C0DAD4FAC7}" destId="{0A629C23-83A5-4309-BC39-063C9272EC11}" srcOrd="0" destOrd="0" presId="urn:microsoft.com/office/officeart/2005/8/layout/hierarchy4"/>
    <dgm:cxn modelId="{F13A49B6-72C1-48E3-A066-4BEB64CDD036}" type="presParOf" srcId="{23884B2B-601E-4C6B-AFE5-39C0DAD4FAC7}" destId="{5B100F93-69EC-4129-8439-DF38A0C54AC2}" srcOrd="1" destOrd="0" presId="urn:microsoft.com/office/officeart/2005/8/layout/hierarchy4"/>
    <dgm:cxn modelId="{6217BC91-CE1A-4C67-8727-9A76D82D4E35}" type="presParOf" srcId="{23884B2B-601E-4C6B-AFE5-39C0DAD4FAC7}" destId="{1A68AC1A-DD5A-4AA4-B6AE-94BA8781EBA9}" srcOrd="2" destOrd="0" presId="urn:microsoft.com/office/officeart/2005/8/layout/hierarchy4"/>
    <dgm:cxn modelId="{1A068436-8E00-42B8-85F1-287D0AFD6D5E}" type="presParOf" srcId="{1A68AC1A-DD5A-4AA4-B6AE-94BA8781EBA9}" destId="{6097D7C7-DFEA-4A3E-B673-0FE020A23CE0}" srcOrd="0" destOrd="0" presId="urn:microsoft.com/office/officeart/2005/8/layout/hierarchy4"/>
    <dgm:cxn modelId="{5A1E20D1-A003-49B1-B6F1-7A32A4CD6B28}" type="presParOf" srcId="{6097D7C7-DFEA-4A3E-B673-0FE020A23CE0}" destId="{36477BA3-634C-44A6-87CC-DAF5C8B8E1C9}" srcOrd="0" destOrd="0" presId="urn:microsoft.com/office/officeart/2005/8/layout/hierarchy4"/>
    <dgm:cxn modelId="{6ED4D648-4F02-452C-BC56-7CF6DCA5408F}" type="presParOf" srcId="{6097D7C7-DFEA-4A3E-B673-0FE020A23CE0}" destId="{98D3607B-CFC3-426A-9F21-ABBDD5B21E8C}" srcOrd="1" destOrd="0" presId="urn:microsoft.com/office/officeart/2005/8/layout/hierarchy4"/>
    <dgm:cxn modelId="{D653C33F-D456-43EF-B976-EF0E8F9D8857}" type="presParOf" srcId="{1A68AC1A-DD5A-4AA4-B6AE-94BA8781EBA9}" destId="{47221DC6-C06E-4E7C-BB51-F6AC8BDE416F}" srcOrd="1" destOrd="0" presId="urn:microsoft.com/office/officeart/2005/8/layout/hierarchy4"/>
    <dgm:cxn modelId="{9AEFBFD0-6748-4707-BEBA-4562E69B1BAD}" type="presParOf" srcId="{1A68AC1A-DD5A-4AA4-B6AE-94BA8781EBA9}" destId="{75ED51A6-371F-466F-B3D8-C69A6812E265}" srcOrd="2" destOrd="0" presId="urn:microsoft.com/office/officeart/2005/8/layout/hierarchy4"/>
    <dgm:cxn modelId="{7EBA44D2-64BD-4320-A979-627AD9BE9FFD}" type="presParOf" srcId="{75ED51A6-371F-466F-B3D8-C69A6812E265}" destId="{CB7066D8-5F64-4A61-9057-304697F2D746}" srcOrd="0" destOrd="0" presId="urn:microsoft.com/office/officeart/2005/8/layout/hierarchy4"/>
    <dgm:cxn modelId="{AC291EBE-095E-4438-AC00-EB6066D439A4}" type="presParOf" srcId="{75ED51A6-371F-466F-B3D8-C69A6812E265}" destId="{2FF6BF55-4748-42E9-9AE6-BDA8808E41DA}" srcOrd="1" destOrd="0" presId="urn:microsoft.com/office/officeart/2005/8/layout/hierarchy4"/>
    <dgm:cxn modelId="{B8A1ADD7-E3AF-436A-B506-9A3B22C7BDDD}" type="presParOf" srcId="{1A68AC1A-DD5A-4AA4-B6AE-94BA8781EBA9}" destId="{7CA7EA0B-887B-40F7-954F-13594A405683}" srcOrd="3" destOrd="0" presId="urn:microsoft.com/office/officeart/2005/8/layout/hierarchy4"/>
    <dgm:cxn modelId="{58CBFA29-E85F-4933-8A5B-741BA5D90881}" type="presParOf" srcId="{1A68AC1A-DD5A-4AA4-B6AE-94BA8781EBA9}" destId="{D5A01FB2-7FB3-4857-BD13-DF62DA1249E3}" srcOrd="4" destOrd="0" presId="urn:microsoft.com/office/officeart/2005/8/layout/hierarchy4"/>
    <dgm:cxn modelId="{2D51746D-804D-439B-B2DB-E915A30AAC46}" type="presParOf" srcId="{D5A01FB2-7FB3-4857-BD13-DF62DA1249E3}" destId="{1ABE8664-76ED-4F06-82AA-19CB29F5E9C5}" srcOrd="0" destOrd="0" presId="urn:microsoft.com/office/officeart/2005/8/layout/hierarchy4"/>
    <dgm:cxn modelId="{1B1703FF-0C01-4C3E-95C0-8B43FA3A52E2}" type="presParOf" srcId="{D5A01FB2-7FB3-4857-BD13-DF62DA1249E3}" destId="{EEBA0E65-A6BE-4F85-9136-E3935C785797}" srcOrd="1" destOrd="0" presId="urn:microsoft.com/office/officeart/2005/8/layout/hierarchy4"/>
    <dgm:cxn modelId="{B6D3F0C6-6C2C-47A9-81E0-1083A0476163}" type="presParOf" srcId="{1A68AC1A-DD5A-4AA4-B6AE-94BA8781EBA9}" destId="{6BCEE489-B082-4708-81DE-F01468799D54}" srcOrd="5" destOrd="0" presId="urn:microsoft.com/office/officeart/2005/8/layout/hierarchy4"/>
    <dgm:cxn modelId="{3B4D3D08-0A34-4E1C-ACB6-CDDAFF428A55}" type="presParOf" srcId="{1A68AC1A-DD5A-4AA4-B6AE-94BA8781EBA9}" destId="{4073EFDF-E74E-4097-A1E2-39C50652E156}" srcOrd="6" destOrd="0" presId="urn:microsoft.com/office/officeart/2005/8/layout/hierarchy4"/>
    <dgm:cxn modelId="{07696560-8D25-4AC3-9FC4-9B0A6EC6A6BB}" type="presParOf" srcId="{4073EFDF-E74E-4097-A1E2-39C50652E156}" destId="{893F28FC-B2F2-4F72-8AF0-6A6752D3FE5B}" srcOrd="0" destOrd="0" presId="urn:microsoft.com/office/officeart/2005/8/layout/hierarchy4"/>
    <dgm:cxn modelId="{FAF77F80-5916-4B04-8699-EBB0A3E10720}" type="presParOf" srcId="{4073EFDF-E74E-4097-A1E2-39C50652E156}" destId="{05F9249D-1129-49E7-961B-3B7DE68065C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9C2AB9-A521-45DF-A976-D1EA10313743}" type="doc">
      <dgm:prSet loTypeId="urn:microsoft.com/office/officeart/2005/8/layout/hierarchy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BA028EA-B95D-4E7A-88E9-95F9C622374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合作伙伴业务接口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880338-B7F2-4A8D-B805-1A711800DCC5}" type="parTrans" cxnId="{CD9B677F-9ED0-4505-A23C-CFCBEE6ECD0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6B7EBB-A393-4A10-9503-88C4BF5662DD}" type="sibTrans" cxnId="{CD9B677F-9ED0-4505-A23C-CFCBEE6ECD0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EC6030-DA37-47F2-A234-65EFDF298B6E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基础服务接口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5C4E2F-9313-440C-9134-37FBEA6135D3}" type="parTrans" cxnId="{51EF66B3-6815-45BB-961C-E8B83F91D2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1883C1-D8B8-400D-8A4B-1AC7A4A41815}" type="sibTrans" cxnId="{51EF66B3-6815-45BB-961C-E8B83F91D29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EDB1A1-72FE-4599-957C-484A6A4D20B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54093-7565-4CA6-8E20-9D87EBA79520}" type="parTrans" cxnId="{AB51F868-043D-4151-8D8E-78E9BF04FC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D04D6A-7223-4729-9BB2-9DE456138FFB}" type="sibTrans" cxnId="{AB51F868-043D-4151-8D8E-78E9BF04FC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FFABD0-9B22-44E1-8B8B-37CBD22DACD0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支付结算服务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00F1CF-1AAD-43BA-B1E3-192902E2B036}" type="parTrans" cxnId="{D5FE6096-5B54-44B7-A08E-23960828D70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32FA80-3C94-42A8-9ABF-C0D86CF3E07E}" type="sibTrans" cxnId="{D5FE6096-5B54-44B7-A08E-23960828D70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ADEF2C-B255-4126-9465-B22D166B7480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数据采集接口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1F3687-B983-4F7C-8FB1-0D99E1F5F7A3}" type="parTrans" cxnId="{56634E63-AEB3-4D75-9917-3F93733235B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566381-F16E-403D-AE59-6243C3EFA3BF}" type="sibTrans" cxnId="{56634E63-AEB3-4D75-9917-3F93733235B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3D0069-CED4-4AB9-9341-5626F7FA10D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订单信息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B5208A-83D8-4D0F-8C45-7E300E050F49}" type="parTrans" cxnId="{EB50AD85-5CB0-4928-A549-78BD10C5F0B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0E7A4F-E71D-43DA-ADC6-CF7D4F2A467E}" type="sibTrans" cxnId="{EB50AD85-5CB0-4928-A549-78BD10C5F0B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4A5BD0-7B27-42A8-B816-793CBCDA78F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现场体验感知接口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54F4A6-C014-4C04-BB23-A18FBA06CC3D}" type="parTrans" cxnId="{5F966E7D-3292-4641-9EEE-6ACDA27A980F}">
      <dgm:prSet/>
      <dgm:spPr/>
      <dgm:t>
        <a:bodyPr/>
        <a:lstStyle/>
        <a:p>
          <a:endParaRPr lang="zh-CN" altLang="en-US"/>
        </a:p>
      </dgm:t>
    </dgm:pt>
    <dgm:pt modelId="{EABB2D24-BE56-492E-BDA5-DF4A07BC3256}" type="sibTrans" cxnId="{5F966E7D-3292-4641-9EEE-6ACDA27A980F}">
      <dgm:prSet/>
      <dgm:spPr/>
      <dgm:t>
        <a:bodyPr/>
        <a:lstStyle/>
        <a:p>
          <a:endParaRPr lang="zh-CN" altLang="en-US"/>
        </a:p>
      </dgm:t>
    </dgm:pt>
    <dgm:pt modelId="{1AE090B0-8F98-4F31-B3E1-2F3FF6EE0E2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物联控制服务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AE314F-8FEA-4963-8911-CEA38E76E4F0}" type="parTrans" cxnId="{157FD5CF-8F86-4557-BA5A-9062B6492C2F}">
      <dgm:prSet/>
      <dgm:spPr/>
      <dgm:t>
        <a:bodyPr/>
        <a:lstStyle/>
        <a:p>
          <a:endParaRPr lang="zh-CN" altLang="en-US"/>
        </a:p>
      </dgm:t>
    </dgm:pt>
    <dgm:pt modelId="{BC7CC411-7BDB-4E29-B455-56E3A40ABFE8}" type="sibTrans" cxnId="{157FD5CF-8F86-4557-BA5A-9062B6492C2F}">
      <dgm:prSet/>
      <dgm:spPr/>
      <dgm:t>
        <a:bodyPr/>
        <a:lstStyle/>
        <a:p>
          <a:endParaRPr lang="zh-CN" altLang="en-US"/>
        </a:p>
      </dgm:t>
    </dgm:pt>
    <dgm:pt modelId="{97B5E374-8205-4C4A-AD92-E4BF1EBAD38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F49108-A400-4873-BA47-5876CC6DFFFC}" type="parTrans" cxnId="{CCC980C6-0BB0-4631-88F8-BE747FB46D18}">
      <dgm:prSet/>
      <dgm:spPr/>
      <dgm:t>
        <a:bodyPr/>
        <a:lstStyle/>
        <a:p>
          <a:endParaRPr lang="zh-CN" altLang="en-US"/>
        </a:p>
      </dgm:t>
    </dgm:pt>
    <dgm:pt modelId="{08859FC3-37B4-41DE-B6D8-43D0257B4531}" type="sibTrans" cxnId="{CCC980C6-0BB0-4631-88F8-BE747FB46D18}">
      <dgm:prSet/>
      <dgm:spPr/>
      <dgm:t>
        <a:bodyPr/>
        <a:lstStyle/>
        <a:p>
          <a:endParaRPr lang="zh-CN" altLang="en-US"/>
        </a:p>
      </dgm:t>
    </dgm:pt>
    <dgm:pt modelId="{BB80C3D2-118E-4604-A907-624575F2D9B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精准营销服务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9217C3-44EA-4798-BE7E-DDED39AF890D}" type="parTrans" cxnId="{0977981B-B1C1-42F0-AA65-8C15EFB687F9}">
      <dgm:prSet/>
      <dgm:spPr/>
      <dgm:t>
        <a:bodyPr/>
        <a:lstStyle/>
        <a:p>
          <a:endParaRPr lang="zh-CN" altLang="en-US"/>
        </a:p>
      </dgm:t>
    </dgm:pt>
    <dgm:pt modelId="{DBA087A3-2D7B-4A3B-888C-B8E4B4198D30}" type="sibTrans" cxnId="{0977981B-B1C1-42F0-AA65-8C15EFB687F9}">
      <dgm:prSet/>
      <dgm:spPr/>
      <dgm:t>
        <a:bodyPr/>
        <a:lstStyle/>
        <a:p>
          <a:endParaRPr lang="zh-CN" altLang="en-US"/>
        </a:p>
      </dgm:t>
    </dgm:pt>
    <dgm:pt modelId="{F715E37A-5708-4390-BDE6-4D1DA14F411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计费信息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8CE6DC-96D5-4028-A76F-8DAE198D1DE7}" type="parTrans" cxnId="{608B58B7-C33D-479E-85CE-BCF1FF48C960}">
      <dgm:prSet/>
      <dgm:spPr/>
      <dgm:t>
        <a:bodyPr/>
        <a:lstStyle/>
        <a:p>
          <a:endParaRPr lang="zh-CN" altLang="en-US"/>
        </a:p>
      </dgm:t>
    </dgm:pt>
    <dgm:pt modelId="{B86EA152-0136-4675-BC84-60176DD557A9}" type="sibTrans" cxnId="{608B58B7-C33D-479E-85CE-BCF1FF48C960}">
      <dgm:prSet/>
      <dgm:spPr/>
      <dgm:t>
        <a:bodyPr/>
        <a:lstStyle/>
        <a:p>
          <a:endParaRPr lang="zh-CN" altLang="en-US"/>
        </a:p>
      </dgm:t>
    </dgm:pt>
    <dgm:pt modelId="{85246441-DB0C-4FB3-9ED7-BABFD87C48D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用户标签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6E1592-B218-4B57-8D29-C599B8D79DA3}" type="parTrans" cxnId="{F7D2E828-51DA-43B8-80BD-52E6ADA2DF0E}">
      <dgm:prSet/>
      <dgm:spPr/>
      <dgm:t>
        <a:bodyPr/>
        <a:lstStyle/>
        <a:p>
          <a:endParaRPr lang="zh-CN" altLang="en-US"/>
        </a:p>
      </dgm:t>
    </dgm:pt>
    <dgm:pt modelId="{07111C9A-B8FB-4D7E-A6CF-2E10CFC81906}" type="sibTrans" cxnId="{F7D2E828-51DA-43B8-80BD-52E6ADA2DF0E}">
      <dgm:prSet/>
      <dgm:spPr/>
      <dgm:t>
        <a:bodyPr/>
        <a:lstStyle/>
        <a:p>
          <a:endParaRPr lang="zh-CN" altLang="en-US"/>
        </a:p>
      </dgm:t>
    </dgm:pt>
    <dgm:pt modelId="{82161D14-4838-4B5B-9267-3379338D0A2E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物联感知服务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073770-D9C1-4F2B-816B-D331816CC892}" type="parTrans" cxnId="{833868E3-1605-4529-9C8F-B8C4551C2580}">
      <dgm:prSet/>
      <dgm:spPr/>
      <dgm:t>
        <a:bodyPr/>
        <a:lstStyle/>
        <a:p>
          <a:endParaRPr lang="zh-CN" altLang="en-US"/>
        </a:p>
      </dgm:t>
    </dgm:pt>
    <dgm:pt modelId="{A7A1DD9A-FBF4-42CB-9A5C-F1C61C0BBA0F}" type="sibTrans" cxnId="{833868E3-1605-4529-9C8F-B8C4551C2580}">
      <dgm:prSet/>
      <dgm:spPr/>
      <dgm:t>
        <a:bodyPr/>
        <a:lstStyle/>
        <a:p>
          <a:endParaRPr lang="zh-CN" altLang="en-US"/>
        </a:p>
      </dgm:t>
    </dgm:pt>
    <dgm:pt modelId="{20318076-964F-4FD9-9D7D-7CF1ED460CE8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LBS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8581A8-3F01-4762-968B-7B54E79E667E}" type="parTrans" cxnId="{3B9F0DD0-AA3A-4529-AC04-196ECDD27F7D}">
      <dgm:prSet/>
      <dgm:spPr/>
      <dgm:t>
        <a:bodyPr/>
        <a:lstStyle/>
        <a:p>
          <a:endParaRPr lang="zh-CN" altLang="en-US"/>
        </a:p>
      </dgm:t>
    </dgm:pt>
    <dgm:pt modelId="{9F1FECE6-E906-4C48-8690-2604B16360F7}" type="sibTrans" cxnId="{3B9F0DD0-AA3A-4529-AC04-196ECDD27F7D}">
      <dgm:prSet/>
      <dgm:spPr/>
      <dgm:t>
        <a:bodyPr/>
        <a:lstStyle/>
        <a:p>
          <a:endParaRPr lang="zh-CN" altLang="en-US"/>
        </a:p>
      </dgm:t>
    </dgm:pt>
    <dgm:pt modelId="{64C88004-10F2-408D-97A3-FD4881E9F2A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体验交互服务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4A56ED-2D6C-45B3-8F70-3A763ACBB6DA}" type="parTrans" cxnId="{5AB68ACD-5030-40A9-8DB7-3D39202FD0E3}">
      <dgm:prSet/>
      <dgm:spPr/>
      <dgm:t>
        <a:bodyPr/>
        <a:lstStyle/>
        <a:p>
          <a:endParaRPr lang="zh-CN" altLang="en-US"/>
        </a:p>
      </dgm:t>
    </dgm:pt>
    <dgm:pt modelId="{908A7A2A-9414-413B-BDB8-EB78AE20D142}" type="sibTrans" cxnId="{5AB68ACD-5030-40A9-8DB7-3D39202FD0E3}">
      <dgm:prSet/>
      <dgm:spPr/>
      <dgm:t>
        <a:bodyPr/>
        <a:lstStyle/>
        <a:p>
          <a:endParaRPr lang="zh-CN" altLang="en-US"/>
        </a:p>
      </dgm:t>
    </dgm:pt>
    <dgm:pt modelId="{900F2223-9F75-4C80-9CCD-630D3AE72CDA}" type="pres">
      <dgm:prSet presAssocID="{EF9C2AB9-A521-45DF-A976-D1EA1031374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5B43F2-CF68-49A0-BA06-6B7725B19E2E}" type="pres">
      <dgm:prSet presAssocID="{5BA028EA-B95D-4E7A-88E9-95F9C622374A}" presName="vertOne" presStyleCnt="0"/>
      <dgm:spPr/>
    </dgm:pt>
    <dgm:pt modelId="{70C61721-4204-45B5-9473-8D2F99AB19FA}" type="pres">
      <dgm:prSet presAssocID="{5BA028EA-B95D-4E7A-88E9-95F9C622374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C8C295-CDCF-4928-B553-50CB0F324AC7}" type="pres">
      <dgm:prSet presAssocID="{5BA028EA-B95D-4E7A-88E9-95F9C622374A}" presName="parTransOne" presStyleCnt="0"/>
      <dgm:spPr/>
    </dgm:pt>
    <dgm:pt modelId="{E9E9A518-8923-45C3-B3C4-2E36C49EB48B}" type="pres">
      <dgm:prSet presAssocID="{5BA028EA-B95D-4E7A-88E9-95F9C622374A}" presName="horzOne" presStyleCnt="0"/>
      <dgm:spPr/>
    </dgm:pt>
    <dgm:pt modelId="{91F91AA8-449D-4560-B2BD-17079D62472B}" type="pres">
      <dgm:prSet presAssocID="{0AEC6030-DA37-47F2-A234-65EFDF298B6E}" presName="vertTwo" presStyleCnt="0"/>
      <dgm:spPr/>
    </dgm:pt>
    <dgm:pt modelId="{8EFB9D01-C432-47DE-9DFC-C644BF4C0BE7}" type="pres">
      <dgm:prSet presAssocID="{0AEC6030-DA37-47F2-A234-65EFDF298B6E}" presName="txTwo" presStyleLbl="node2" presStyleIdx="0" presStyleCnt="3">
        <dgm:presLayoutVars>
          <dgm:chPref val="3"/>
        </dgm:presLayoutVars>
      </dgm:prSet>
      <dgm:spPr/>
    </dgm:pt>
    <dgm:pt modelId="{35AEB87B-F3A0-49BE-8AC6-4F57CEB231EC}" type="pres">
      <dgm:prSet presAssocID="{0AEC6030-DA37-47F2-A234-65EFDF298B6E}" presName="parTransTwo" presStyleCnt="0"/>
      <dgm:spPr/>
    </dgm:pt>
    <dgm:pt modelId="{A910D25A-2AB4-4AE8-90BE-738D906E155D}" type="pres">
      <dgm:prSet presAssocID="{0AEC6030-DA37-47F2-A234-65EFDF298B6E}" presName="horzTwo" presStyleCnt="0"/>
      <dgm:spPr/>
    </dgm:pt>
    <dgm:pt modelId="{9ECF975E-1FA5-4DBD-8417-445F09BC35B8}" type="pres">
      <dgm:prSet presAssocID="{97EDB1A1-72FE-4599-957C-484A6A4D20B9}" presName="vertThree" presStyleCnt="0"/>
      <dgm:spPr/>
    </dgm:pt>
    <dgm:pt modelId="{B5A4AB7A-C598-468D-867C-5050A24ED7ED}" type="pres">
      <dgm:prSet presAssocID="{97EDB1A1-72FE-4599-957C-484A6A4D20B9}" presName="txThree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29E57-60B0-43EB-ACCD-32F2F369A508}" type="pres">
      <dgm:prSet presAssocID="{97EDB1A1-72FE-4599-957C-484A6A4D20B9}" presName="horzThree" presStyleCnt="0"/>
      <dgm:spPr/>
    </dgm:pt>
    <dgm:pt modelId="{0A931520-B666-4605-A7B2-ACBE8A2060CB}" type="pres">
      <dgm:prSet presAssocID="{DCD04D6A-7223-4729-9BB2-9DE456138FFB}" presName="sibSpaceThree" presStyleCnt="0"/>
      <dgm:spPr/>
    </dgm:pt>
    <dgm:pt modelId="{A2FF8EE7-7C46-468B-BA5A-913B50A85E32}" type="pres">
      <dgm:prSet presAssocID="{97B5E374-8205-4C4A-AD92-E4BF1EBAD381}" presName="vertThree" presStyleCnt="0"/>
      <dgm:spPr/>
    </dgm:pt>
    <dgm:pt modelId="{5B567133-E722-4673-97F9-93C9F604ADFC}" type="pres">
      <dgm:prSet presAssocID="{97B5E374-8205-4C4A-AD92-E4BF1EBAD381}" presName="txThree" presStyleLbl="node3" presStyleIdx="1" presStyleCnt="11">
        <dgm:presLayoutVars>
          <dgm:chPref val="3"/>
        </dgm:presLayoutVars>
      </dgm:prSet>
      <dgm:spPr/>
    </dgm:pt>
    <dgm:pt modelId="{865B24B5-5728-4259-B26D-5AC8AAB578C8}" type="pres">
      <dgm:prSet presAssocID="{97B5E374-8205-4C4A-AD92-E4BF1EBAD381}" presName="horzThree" presStyleCnt="0"/>
      <dgm:spPr/>
    </dgm:pt>
    <dgm:pt modelId="{B87143F3-6366-47D1-AED1-C34D6E37D489}" type="pres">
      <dgm:prSet presAssocID="{08859FC3-37B4-41DE-B6D8-43D0257B4531}" presName="sibSpaceThree" presStyleCnt="0"/>
      <dgm:spPr/>
    </dgm:pt>
    <dgm:pt modelId="{7409AC09-45F4-4E53-85E6-C5C7F71D4DEF}" type="pres">
      <dgm:prSet presAssocID="{74FFABD0-9B22-44E1-8B8B-37CBD22DACD0}" presName="vertThree" presStyleCnt="0"/>
      <dgm:spPr/>
    </dgm:pt>
    <dgm:pt modelId="{9B49CA9D-37C9-4496-A4BD-30014599A7DC}" type="pres">
      <dgm:prSet presAssocID="{74FFABD0-9B22-44E1-8B8B-37CBD22DACD0}" presName="txThree" presStyleLbl="node3" presStyleIdx="2" presStyleCnt="11">
        <dgm:presLayoutVars>
          <dgm:chPref val="3"/>
        </dgm:presLayoutVars>
      </dgm:prSet>
      <dgm:spPr/>
    </dgm:pt>
    <dgm:pt modelId="{19105C2D-FBEC-4A80-9DAA-BADEA3D775ED}" type="pres">
      <dgm:prSet presAssocID="{74FFABD0-9B22-44E1-8B8B-37CBD22DACD0}" presName="horzThree" presStyleCnt="0"/>
      <dgm:spPr/>
    </dgm:pt>
    <dgm:pt modelId="{7B257B37-FA9E-434E-94C8-FA0F5FB1DC8D}" type="pres">
      <dgm:prSet presAssocID="{C532FA80-3C94-42A8-9ABF-C0D86CF3E07E}" presName="sibSpaceThree" presStyleCnt="0"/>
      <dgm:spPr/>
    </dgm:pt>
    <dgm:pt modelId="{8161D5DA-F9A6-4D3F-9C0F-A8EC8846A4C0}" type="pres">
      <dgm:prSet presAssocID="{BB80C3D2-118E-4604-A907-624575F2D9B8}" presName="vertThree" presStyleCnt="0"/>
      <dgm:spPr/>
    </dgm:pt>
    <dgm:pt modelId="{C7F87CFD-DAF9-4724-AA71-67990FDEEB04}" type="pres">
      <dgm:prSet presAssocID="{BB80C3D2-118E-4604-A907-624575F2D9B8}" presName="txThree" presStyleLbl="node3" presStyleIdx="3" presStyleCnt="11">
        <dgm:presLayoutVars>
          <dgm:chPref val="3"/>
        </dgm:presLayoutVars>
      </dgm:prSet>
      <dgm:spPr/>
    </dgm:pt>
    <dgm:pt modelId="{D4FFB527-0F09-410F-B74B-C8E019353A55}" type="pres">
      <dgm:prSet presAssocID="{BB80C3D2-118E-4604-A907-624575F2D9B8}" presName="horzThree" presStyleCnt="0"/>
      <dgm:spPr/>
    </dgm:pt>
    <dgm:pt modelId="{F969E64F-EDCD-4E11-8893-483C398D0A67}" type="pres">
      <dgm:prSet presAssocID="{601883C1-D8B8-400D-8A4B-1AC7A4A41815}" presName="sibSpaceTwo" presStyleCnt="0"/>
      <dgm:spPr/>
    </dgm:pt>
    <dgm:pt modelId="{AA09A932-51B7-424D-9465-8E6BCF5D5C8C}" type="pres">
      <dgm:prSet presAssocID="{68ADEF2C-B255-4126-9465-B22D166B7480}" presName="vertTwo" presStyleCnt="0"/>
      <dgm:spPr/>
    </dgm:pt>
    <dgm:pt modelId="{4FDC465B-FE8A-424A-91B1-21FA9A2FF48F}" type="pres">
      <dgm:prSet presAssocID="{68ADEF2C-B255-4126-9465-B22D166B7480}" presName="txTwo" presStyleLbl="node2" presStyleIdx="1" presStyleCnt="3">
        <dgm:presLayoutVars>
          <dgm:chPref val="3"/>
        </dgm:presLayoutVars>
      </dgm:prSet>
      <dgm:spPr/>
    </dgm:pt>
    <dgm:pt modelId="{E1738F2A-C11F-4948-8AA4-3B933B112673}" type="pres">
      <dgm:prSet presAssocID="{68ADEF2C-B255-4126-9465-B22D166B7480}" presName="parTransTwo" presStyleCnt="0"/>
      <dgm:spPr/>
    </dgm:pt>
    <dgm:pt modelId="{6CEB5566-ECAE-4463-A269-473662B89CA5}" type="pres">
      <dgm:prSet presAssocID="{68ADEF2C-B255-4126-9465-B22D166B7480}" presName="horzTwo" presStyleCnt="0"/>
      <dgm:spPr/>
    </dgm:pt>
    <dgm:pt modelId="{7BA9C4E4-A137-45F7-98E8-935A8ED67666}" type="pres">
      <dgm:prSet presAssocID="{203D0069-CED4-4AB9-9341-5626F7FA10DF}" presName="vertThree" presStyleCnt="0"/>
      <dgm:spPr/>
    </dgm:pt>
    <dgm:pt modelId="{9F67ED1A-68C7-40FE-B14B-C173D0677344}" type="pres">
      <dgm:prSet presAssocID="{203D0069-CED4-4AB9-9341-5626F7FA10DF}" presName="txThree" presStyleLbl="node3" presStyleIdx="4" presStyleCnt="11">
        <dgm:presLayoutVars>
          <dgm:chPref val="3"/>
        </dgm:presLayoutVars>
      </dgm:prSet>
      <dgm:spPr/>
    </dgm:pt>
    <dgm:pt modelId="{50B78C07-687E-453B-82A2-85559A2E4F64}" type="pres">
      <dgm:prSet presAssocID="{203D0069-CED4-4AB9-9341-5626F7FA10DF}" presName="horzThree" presStyleCnt="0"/>
      <dgm:spPr/>
    </dgm:pt>
    <dgm:pt modelId="{003606B1-9A99-4EB2-9565-CB281992046F}" type="pres">
      <dgm:prSet presAssocID="{FD0E7A4F-E71D-43DA-ADC6-CF7D4F2A467E}" presName="sibSpaceThree" presStyleCnt="0"/>
      <dgm:spPr/>
    </dgm:pt>
    <dgm:pt modelId="{92B402F7-6058-4905-A11D-4169ADD6FFE6}" type="pres">
      <dgm:prSet presAssocID="{F715E37A-5708-4390-BDE6-4D1DA14F4117}" presName="vertThree" presStyleCnt="0"/>
      <dgm:spPr/>
    </dgm:pt>
    <dgm:pt modelId="{DD044A69-80A5-4613-8F48-0B9D57087037}" type="pres">
      <dgm:prSet presAssocID="{F715E37A-5708-4390-BDE6-4D1DA14F4117}" presName="txThree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7CA638-3284-41DB-BB28-C0581B9016F7}" type="pres">
      <dgm:prSet presAssocID="{F715E37A-5708-4390-BDE6-4D1DA14F4117}" presName="horzThree" presStyleCnt="0"/>
      <dgm:spPr/>
    </dgm:pt>
    <dgm:pt modelId="{4E743163-578C-4000-B446-8C846AD27E9B}" type="pres">
      <dgm:prSet presAssocID="{B86EA152-0136-4675-BC84-60176DD557A9}" presName="sibSpaceThree" presStyleCnt="0"/>
      <dgm:spPr/>
    </dgm:pt>
    <dgm:pt modelId="{CAD3550E-EB86-447C-AFF8-5B7C2AD3E6D5}" type="pres">
      <dgm:prSet presAssocID="{85246441-DB0C-4FB3-9ED7-BABFD87C48DB}" presName="vertThree" presStyleCnt="0"/>
      <dgm:spPr/>
    </dgm:pt>
    <dgm:pt modelId="{0B0869E2-164D-4794-B900-0367B7BD8247}" type="pres">
      <dgm:prSet presAssocID="{85246441-DB0C-4FB3-9ED7-BABFD87C48DB}" presName="txThree" presStyleLbl="node3" presStyleIdx="6" presStyleCnt="11">
        <dgm:presLayoutVars>
          <dgm:chPref val="3"/>
        </dgm:presLayoutVars>
      </dgm:prSet>
      <dgm:spPr/>
    </dgm:pt>
    <dgm:pt modelId="{F4B94B4C-C413-46CC-B8B2-1F27356D1326}" type="pres">
      <dgm:prSet presAssocID="{85246441-DB0C-4FB3-9ED7-BABFD87C48DB}" presName="horzThree" presStyleCnt="0"/>
      <dgm:spPr/>
    </dgm:pt>
    <dgm:pt modelId="{C9F7AE4C-8184-498F-A94A-EBF2018079BA}" type="pres">
      <dgm:prSet presAssocID="{5A566381-F16E-403D-AE59-6243C3EFA3BF}" presName="sibSpaceTwo" presStyleCnt="0"/>
      <dgm:spPr/>
    </dgm:pt>
    <dgm:pt modelId="{04CBCA8C-BEB8-422A-9126-DB2119E2C68E}" type="pres">
      <dgm:prSet presAssocID="{964A5BD0-7B27-42A8-B816-793CBCDA78F2}" presName="vertTwo" presStyleCnt="0"/>
      <dgm:spPr/>
    </dgm:pt>
    <dgm:pt modelId="{CBCAFECD-78F0-4340-96C6-1CAA7DE82A6E}" type="pres">
      <dgm:prSet presAssocID="{964A5BD0-7B27-42A8-B816-793CBCDA78F2}" presName="txTwo" presStyleLbl="node2" presStyleIdx="2" presStyleCnt="3">
        <dgm:presLayoutVars>
          <dgm:chPref val="3"/>
        </dgm:presLayoutVars>
      </dgm:prSet>
      <dgm:spPr/>
    </dgm:pt>
    <dgm:pt modelId="{07867055-B1F6-485D-857E-DF191A3E99C8}" type="pres">
      <dgm:prSet presAssocID="{964A5BD0-7B27-42A8-B816-793CBCDA78F2}" presName="parTransTwo" presStyleCnt="0"/>
      <dgm:spPr/>
    </dgm:pt>
    <dgm:pt modelId="{3448A5DC-B5EF-4B9F-9156-8E992D761370}" type="pres">
      <dgm:prSet presAssocID="{964A5BD0-7B27-42A8-B816-793CBCDA78F2}" presName="horzTwo" presStyleCnt="0"/>
      <dgm:spPr/>
    </dgm:pt>
    <dgm:pt modelId="{DFBF3F09-499A-48CA-98D3-597FA7851AE7}" type="pres">
      <dgm:prSet presAssocID="{1AE090B0-8F98-4F31-B3E1-2F3FF6EE0E29}" presName="vertThree" presStyleCnt="0"/>
      <dgm:spPr/>
    </dgm:pt>
    <dgm:pt modelId="{091D093A-8555-4FE0-A321-E71AAB46DC04}" type="pres">
      <dgm:prSet presAssocID="{1AE090B0-8F98-4F31-B3E1-2F3FF6EE0E29}" presName="txThree" presStyleLbl="node3" presStyleIdx="7" presStyleCnt="11">
        <dgm:presLayoutVars>
          <dgm:chPref val="3"/>
        </dgm:presLayoutVars>
      </dgm:prSet>
      <dgm:spPr/>
    </dgm:pt>
    <dgm:pt modelId="{A1893FB1-DA95-4581-A567-2A82F85E70C2}" type="pres">
      <dgm:prSet presAssocID="{1AE090B0-8F98-4F31-B3E1-2F3FF6EE0E29}" presName="horzThree" presStyleCnt="0"/>
      <dgm:spPr/>
    </dgm:pt>
    <dgm:pt modelId="{FA914557-E7E1-4907-82C4-FD34C2B70366}" type="pres">
      <dgm:prSet presAssocID="{BC7CC411-7BDB-4E29-B455-56E3A40ABFE8}" presName="sibSpaceThree" presStyleCnt="0"/>
      <dgm:spPr/>
    </dgm:pt>
    <dgm:pt modelId="{4B6DA561-0FB5-4194-9AD0-B1A10122E32E}" type="pres">
      <dgm:prSet presAssocID="{82161D14-4838-4B5B-9267-3379338D0A2E}" presName="vertThree" presStyleCnt="0"/>
      <dgm:spPr/>
    </dgm:pt>
    <dgm:pt modelId="{579BFB67-D413-496F-8176-400D547ADF41}" type="pres">
      <dgm:prSet presAssocID="{82161D14-4838-4B5B-9267-3379338D0A2E}" presName="txThree" presStyleLbl="node3" presStyleIdx="8" presStyleCnt="11">
        <dgm:presLayoutVars>
          <dgm:chPref val="3"/>
        </dgm:presLayoutVars>
      </dgm:prSet>
      <dgm:spPr/>
    </dgm:pt>
    <dgm:pt modelId="{0953E741-94E5-4B2E-97F3-7223FDD2D243}" type="pres">
      <dgm:prSet presAssocID="{82161D14-4838-4B5B-9267-3379338D0A2E}" presName="horzThree" presStyleCnt="0"/>
      <dgm:spPr/>
    </dgm:pt>
    <dgm:pt modelId="{DB006F1E-7C38-4395-BE5B-12D5BE4F579D}" type="pres">
      <dgm:prSet presAssocID="{A7A1DD9A-FBF4-42CB-9A5C-F1C61C0BBA0F}" presName="sibSpaceThree" presStyleCnt="0"/>
      <dgm:spPr/>
    </dgm:pt>
    <dgm:pt modelId="{AC6642C1-0419-419D-90D8-5EDA24161842}" type="pres">
      <dgm:prSet presAssocID="{20318076-964F-4FD9-9D7D-7CF1ED460CE8}" presName="vertThree" presStyleCnt="0"/>
      <dgm:spPr/>
    </dgm:pt>
    <dgm:pt modelId="{FCC3CAEB-9A53-40E4-BE3D-0A479FFA1A22}" type="pres">
      <dgm:prSet presAssocID="{20318076-964F-4FD9-9D7D-7CF1ED460CE8}" presName="txThree" presStyleLbl="node3" presStyleIdx="9" presStyleCnt="11">
        <dgm:presLayoutVars>
          <dgm:chPref val="3"/>
        </dgm:presLayoutVars>
      </dgm:prSet>
      <dgm:spPr/>
    </dgm:pt>
    <dgm:pt modelId="{87AF1DE5-0F25-463A-854D-7D482FAFAA58}" type="pres">
      <dgm:prSet presAssocID="{20318076-964F-4FD9-9D7D-7CF1ED460CE8}" presName="horzThree" presStyleCnt="0"/>
      <dgm:spPr/>
    </dgm:pt>
    <dgm:pt modelId="{2A275040-EA91-48F8-A0C9-996324555C1B}" type="pres">
      <dgm:prSet presAssocID="{9F1FECE6-E906-4C48-8690-2604B16360F7}" presName="sibSpaceThree" presStyleCnt="0"/>
      <dgm:spPr/>
    </dgm:pt>
    <dgm:pt modelId="{0A60549B-07AF-4285-BD3C-84D33414596F}" type="pres">
      <dgm:prSet presAssocID="{64C88004-10F2-408D-97A3-FD4881E9F2A7}" presName="vertThree" presStyleCnt="0"/>
      <dgm:spPr/>
    </dgm:pt>
    <dgm:pt modelId="{02142435-ACCA-402F-86FA-DC27F8A83FEA}" type="pres">
      <dgm:prSet presAssocID="{64C88004-10F2-408D-97A3-FD4881E9F2A7}" presName="txThree" presStyleLbl="node3" presStyleIdx="10" presStyleCnt="11">
        <dgm:presLayoutVars>
          <dgm:chPref val="3"/>
        </dgm:presLayoutVars>
      </dgm:prSet>
      <dgm:spPr/>
    </dgm:pt>
    <dgm:pt modelId="{04C82425-FBCE-4F05-A0CE-39C2AC5F126F}" type="pres">
      <dgm:prSet presAssocID="{64C88004-10F2-408D-97A3-FD4881E9F2A7}" presName="horzThree" presStyleCnt="0"/>
      <dgm:spPr/>
    </dgm:pt>
  </dgm:ptLst>
  <dgm:cxnLst>
    <dgm:cxn modelId="{AB51F868-043D-4151-8D8E-78E9BF04FCA6}" srcId="{0AEC6030-DA37-47F2-A234-65EFDF298B6E}" destId="{97EDB1A1-72FE-4599-957C-484A6A4D20B9}" srcOrd="0" destOrd="0" parTransId="{A6254093-7565-4CA6-8E20-9D87EBA79520}" sibTransId="{DCD04D6A-7223-4729-9BB2-9DE456138FFB}"/>
    <dgm:cxn modelId="{56634E63-AEB3-4D75-9917-3F93733235BF}" srcId="{5BA028EA-B95D-4E7A-88E9-95F9C622374A}" destId="{68ADEF2C-B255-4126-9465-B22D166B7480}" srcOrd="1" destOrd="0" parTransId="{801F3687-B983-4F7C-8FB1-0D99E1F5F7A3}" sibTransId="{5A566381-F16E-403D-AE59-6243C3EFA3BF}"/>
    <dgm:cxn modelId="{833868E3-1605-4529-9C8F-B8C4551C2580}" srcId="{964A5BD0-7B27-42A8-B816-793CBCDA78F2}" destId="{82161D14-4838-4B5B-9267-3379338D0A2E}" srcOrd="1" destOrd="0" parTransId="{F4073770-D9C1-4F2B-816B-D331816CC892}" sibTransId="{A7A1DD9A-FBF4-42CB-9A5C-F1C61C0BBA0F}"/>
    <dgm:cxn modelId="{F4582241-C8D9-4235-BD5E-D0F10C308210}" type="presOf" srcId="{5BA028EA-B95D-4E7A-88E9-95F9C622374A}" destId="{70C61721-4204-45B5-9473-8D2F99AB19FA}" srcOrd="0" destOrd="0" presId="urn:microsoft.com/office/officeart/2005/8/layout/hierarchy4"/>
    <dgm:cxn modelId="{F7D2E828-51DA-43B8-80BD-52E6ADA2DF0E}" srcId="{68ADEF2C-B255-4126-9465-B22D166B7480}" destId="{85246441-DB0C-4FB3-9ED7-BABFD87C48DB}" srcOrd="2" destOrd="0" parTransId="{3E6E1592-B218-4B57-8D29-C599B8D79DA3}" sibTransId="{07111C9A-B8FB-4D7E-A6CF-2E10CFC81906}"/>
    <dgm:cxn modelId="{6BB15838-E84E-40CE-A124-A19D6B15F8DB}" type="presOf" srcId="{64C88004-10F2-408D-97A3-FD4881E9F2A7}" destId="{02142435-ACCA-402F-86FA-DC27F8A83FEA}" srcOrd="0" destOrd="0" presId="urn:microsoft.com/office/officeart/2005/8/layout/hierarchy4"/>
    <dgm:cxn modelId="{D5FE6096-5B54-44B7-A08E-23960828D700}" srcId="{0AEC6030-DA37-47F2-A234-65EFDF298B6E}" destId="{74FFABD0-9B22-44E1-8B8B-37CBD22DACD0}" srcOrd="2" destOrd="0" parTransId="{0100F1CF-1AAD-43BA-B1E3-192902E2B036}" sibTransId="{C532FA80-3C94-42A8-9ABF-C0D86CF3E07E}"/>
    <dgm:cxn modelId="{51EF66B3-6815-45BB-961C-E8B83F91D299}" srcId="{5BA028EA-B95D-4E7A-88E9-95F9C622374A}" destId="{0AEC6030-DA37-47F2-A234-65EFDF298B6E}" srcOrd="0" destOrd="0" parTransId="{5A5C4E2F-9313-440C-9134-37FBEA6135D3}" sibTransId="{601883C1-D8B8-400D-8A4B-1AC7A4A41815}"/>
    <dgm:cxn modelId="{6A4E45AF-F253-4E40-9F1A-A78935328547}" type="presOf" srcId="{BB80C3D2-118E-4604-A907-624575F2D9B8}" destId="{C7F87CFD-DAF9-4724-AA71-67990FDEEB04}" srcOrd="0" destOrd="0" presId="urn:microsoft.com/office/officeart/2005/8/layout/hierarchy4"/>
    <dgm:cxn modelId="{59D01A8F-9DC2-4CD3-9582-9B8C8E5D5797}" type="presOf" srcId="{85246441-DB0C-4FB3-9ED7-BABFD87C48DB}" destId="{0B0869E2-164D-4794-B900-0367B7BD8247}" srcOrd="0" destOrd="0" presId="urn:microsoft.com/office/officeart/2005/8/layout/hierarchy4"/>
    <dgm:cxn modelId="{86F275AA-F3A6-47D7-9BFE-C4D9102B4FA7}" type="presOf" srcId="{203D0069-CED4-4AB9-9341-5626F7FA10DF}" destId="{9F67ED1A-68C7-40FE-B14B-C173D0677344}" srcOrd="0" destOrd="0" presId="urn:microsoft.com/office/officeart/2005/8/layout/hierarchy4"/>
    <dgm:cxn modelId="{76059191-8A04-4EFF-A5C8-EE73F8ACCE8E}" type="presOf" srcId="{0AEC6030-DA37-47F2-A234-65EFDF298B6E}" destId="{8EFB9D01-C432-47DE-9DFC-C644BF4C0BE7}" srcOrd="0" destOrd="0" presId="urn:microsoft.com/office/officeart/2005/8/layout/hierarchy4"/>
    <dgm:cxn modelId="{CD9B677F-9ED0-4505-A23C-CFCBEE6ECD00}" srcId="{EF9C2AB9-A521-45DF-A976-D1EA10313743}" destId="{5BA028EA-B95D-4E7A-88E9-95F9C622374A}" srcOrd="0" destOrd="0" parTransId="{75880338-B7F2-4A8D-B805-1A711800DCC5}" sibTransId="{496B7EBB-A393-4A10-9503-88C4BF5662DD}"/>
    <dgm:cxn modelId="{522925E0-AAA1-4CAD-AD25-0F9795942017}" type="presOf" srcId="{74FFABD0-9B22-44E1-8B8B-37CBD22DACD0}" destId="{9B49CA9D-37C9-4496-A4BD-30014599A7DC}" srcOrd="0" destOrd="0" presId="urn:microsoft.com/office/officeart/2005/8/layout/hierarchy4"/>
    <dgm:cxn modelId="{608B58B7-C33D-479E-85CE-BCF1FF48C960}" srcId="{68ADEF2C-B255-4126-9465-B22D166B7480}" destId="{F715E37A-5708-4390-BDE6-4D1DA14F4117}" srcOrd="1" destOrd="0" parTransId="{8E8CE6DC-96D5-4028-A76F-8DAE198D1DE7}" sibTransId="{B86EA152-0136-4675-BC84-60176DD557A9}"/>
    <dgm:cxn modelId="{5F966E7D-3292-4641-9EEE-6ACDA27A980F}" srcId="{5BA028EA-B95D-4E7A-88E9-95F9C622374A}" destId="{964A5BD0-7B27-42A8-B816-793CBCDA78F2}" srcOrd="2" destOrd="0" parTransId="{CE54F4A6-C014-4C04-BB23-A18FBA06CC3D}" sibTransId="{EABB2D24-BE56-492E-BDA5-DF4A07BC3256}"/>
    <dgm:cxn modelId="{027DD5E9-3B82-4310-87EA-59156A7048FE}" type="presOf" srcId="{964A5BD0-7B27-42A8-B816-793CBCDA78F2}" destId="{CBCAFECD-78F0-4340-96C6-1CAA7DE82A6E}" srcOrd="0" destOrd="0" presId="urn:microsoft.com/office/officeart/2005/8/layout/hierarchy4"/>
    <dgm:cxn modelId="{0977981B-B1C1-42F0-AA65-8C15EFB687F9}" srcId="{0AEC6030-DA37-47F2-A234-65EFDF298B6E}" destId="{BB80C3D2-118E-4604-A907-624575F2D9B8}" srcOrd="3" destOrd="0" parTransId="{D79217C3-44EA-4798-BE7E-DDED39AF890D}" sibTransId="{DBA087A3-2D7B-4A3B-888C-B8E4B4198D30}"/>
    <dgm:cxn modelId="{B853151D-C0B3-4503-A87C-2643FF7B13F9}" type="presOf" srcId="{97EDB1A1-72FE-4599-957C-484A6A4D20B9}" destId="{B5A4AB7A-C598-468D-867C-5050A24ED7ED}" srcOrd="0" destOrd="0" presId="urn:microsoft.com/office/officeart/2005/8/layout/hierarchy4"/>
    <dgm:cxn modelId="{5AB68ACD-5030-40A9-8DB7-3D39202FD0E3}" srcId="{964A5BD0-7B27-42A8-B816-793CBCDA78F2}" destId="{64C88004-10F2-408D-97A3-FD4881E9F2A7}" srcOrd="3" destOrd="0" parTransId="{084A56ED-2D6C-45B3-8F70-3A763ACBB6DA}" sibTransId="{908A7A2A-9414-413B-BDB8-EB78AE20D142}"/>
    <dgm:cxn modelId="{E970EB07-98C0-4C77-846B-55A012EAFB4B}" type="presOf" srcId="{EF9C2AB9-A521-45DF-A976-D1EA10313743}" destId="{900F2223-9F75-4C80-9CCD-630D3AE72CDA}" srcOrd="0" destOrd="0" presId="urn:microsoft.com/office/officeart/2005/8/layout/hierarchy4"/>
    <dgm:cxn modelId="{3B9F0DD0-AA3A-4529-AC04-196ECDD27F7D}" srcId="{964A5BD0-7B27-42A8-B816-793CBCDA78F2}" destId="{20318076-964F-4FD9-9D7D-7CF1ED460CE8}" srcOrd="2" destOrd="0" parTransId="{AE8581A8-3F01-4762-968B-7B54E79E667E}" sibTransId="{9F1FECE6-E906-4C48-8690-2604B16360F7}"/>
    <dgm:cxn modelId="{EB50AD85-5CB0-4928-A549-78BD10C5F0B6}" srcId="{68ADEF2C-B255-4126-9465-B22D166B7480}" destId="{203D0069-CED4-4AB9-9341-5626F7FA10DF}" srcOrd="0" destOrd="0" parTransId="{3BB5208A-83D8-4D0F-8C45-7E300E050F49}" sibTransId="{FD0E7A4F-E71D-43DA-ADC6-CF7D4F2A467E}"/>
    <dgm:cxn modelId="{CCC980C6-0BB0-4631-88F8-BE747FB46D18}" srcId="{0AEC6030-DA37-47F2-A234-65EFDF298B6E}" destId="{97B5E374-8205-4C4A-AD92-E4BF1EBAD381}" srcOrd="1" destOrd="0" parTransId="{2AF49108-A400-4873-BA47-5876CC6DFFFC}" sibTransId="{08859FC3-37B4-41DE-B6D8-43D0257B4531}"/>
    <dgm:cxn modelId="{F70DFAB3-89E3-4CE7-B914-4805696C0BEF}" type="presOf" srcId="{20318076-964F-4FD9-9D7D-7CF1ED460CE8}" destId="{FCC3CAEB-9A53-40E4-BE3D-0A479FFA1A22}" srcOrd="0" destOrd="0" presId="urn:microsoft.com/office/officeart/2005/8/layout/hierarchy4"/>
    <dgm:cxn modelId="{2AB61914-DBCA-40C6-9112-AD46114B0AD3}" type="presOf" srcId="{97B5E374-8205-4C4A-AD92-E4BF1EBAD381}" destId="{5B567133-E722-4673-97F9-93C9F604ADFC}" srcOrd="0" destOrd="0" presId="urn:microsoft.com/office/officeart/2005/8/layout/hierarchy4"/>
    <dgm:cxn modelId="{82A582E8-DE70-4874-939A-EB6627314424}" type="presOf" srcId="{68ADEF2C-B255-4126-9465-B22D166B7480}" destId="{4FDC465B-FE8A-424A-91B1-21FA9A2FF48F}" srcOrd="0" destOrd="0" presId="urn:microsoft.com/office/officeart/2005/8/layout/hierarchy4"/>
    <dgm:cxn modelId="{1FD88BA7-9539-4FF9-844D-9675D2103C35}" type="presOf" srcId="{82161D14-4838-4B5B-9267-3379338D0A2E}" destId="{579BFB67-D413-496F-8176-400D547ADF41}" srcOrd="0" destOrd="0" presId="urn:microsoft.com/office/officeart/2005/8/layout/hierarchy4"/>
    <dgm:cxn modelId="{82BECE7F-7E76-4852-9FA0-03D2BC34F435}" type="presOf" srcId="{F715E37A-5708-4390-BDE6-4D1DA14F4117}" destId="{DD044A69-80A5-4613-8F48-0B9D57087037}" srcOrd="0" destOrd="0" presId="urn:microsoft.com/office/officeart/2005/8/layout/hierarchy4"/>
    <dgm:cxn modelId="{157FD5CF-8F86-4557-BA5A-9062B6492C2F}" srcId="{964A5BD0-7B27-42A8-B816-793CBCDA78F2}" destId="{1AE090B0-8F98-4F31-B3E1-2F3FF6EE0E29}" srcOrd="0" destOrd="0" parTransId="{08AE314F-8FEA-4963-8911-CEA38E76E4F0}" sibTransId="{BC7CC411-7BDB-4E29-B455-56E3A40ABFE8}"/>
    <dgm:cxn modelId="{FBA5E61F-6065-4177-B66D-84546DF1947C}" type="presOf" srcId="{1AE090B0-8F98-4F31-B3E1-2F3FF6EE0E29}" destId="{091D093A-8555-4FE0-A321-E71AAB46DC04}" srcOrd="0" destOrd="0" presId="urn:microsoft.com/office/officeart/2005/8/layout/hierarchy4"/>
    <dgm:cxn modelId="{3E95BB29-DCFD-4A12-A5BD-B16B367819AD}" type="presParOf" srcId="{900F2223-9F75-4C80-9CCD-630D3AE72CDA}" destId="{415B43F2-CF68-49A0-BA06-6B7725B19E2E}" srcOrd="0" destOrd="0" presId="urn:microsoft.com/office/officeart/2005/8/layout/hierarchy4"/>
    <dgm:cxn modelId="{2403758E-4E10-4563-89EA-6439EDF2A053}" type="presParOf" srcId="{415B43F2-CF68-49A0-BA06-6B7725B19E2E}" destId="{70C61721-4204-45B5-9473-8D2F99AB19FA}" srcOrd="0" destOrd="0" presId="urn:microsoft.com/office/officeart/2005/8/layout/hierarchy4"/>
    <dgm:cxn modelId="{EFDA2944-832F-4D75-B393-6EA7CCE0BE59}" type="presParOf" srcId="{415B43F2-CF68-49A0-BA06-6B7725B19E2E}" destId="{CCC8C295-CDCF-4928-B553-50CB0F324AC7}" srcOrd="1" destOrd="0" presId="urn:microsoft.com/office/officeart/2005/8/layout/hierarchy4"/>
    <dgm:cxn modelId="{1F028084-4779-4D83-84EE-78E02760B231}" type="presParOf" srcId="{415B43F2-CF68-49A0-BA06-6B7725B19E2E}" destId="{E9E9A518-8923-45C3-B3C4-2E36C49EB48B}" srcOrd="2" destOrd="0" presId="urn:microsoft.com/office/officeart/2005/8/layout/hierarchy4"/>
    <dgm:cxn modelId="{F7C0925C-54C0-4E03-B40B-BF7644FA4AC4}" type="presParOf" srcId="{E9E9A518-8923-45C3-B3C4-2E36C49EB48B}" destId="{91F91AA8-449D-4560-B2BD-17079D62472B}" srcOrd="0" destOrd="0" presId="urn:microsoft.com/office/officeart/2005/8/layout/hierarchy4"/>
    <dgm:cxn modelId="{140D9E57-DEFC-4B0C-BE5A-A008587B81B2}" type="presParOf" srcId="{91F91AA8-449D-4560-B2BD-17079D62472B}" destId="{8EFB9D01-C432-47DE-9DFC-C644BF4C0BE7}" srcOrd="0" destOrd="0" presId="urn:microsoft.com/office/officeart/2005/8/layout/hierarchy4"/>
    <dgm:cxn modelId="{2E4266BE-CCB5-49D7-8805-71D387E6989D}" type="presParOf" srcId="{91F91AA8-449D-4560-B2BD-17079D62472B}" destId="{35AEB87B-F3A0-49BE-8AC6-4F57CEB231EC}" srcOrd="1" destOrd="0" presId="urn:microsoft.com/office/officeart/2005/8/layout/hierarchy4"/>
    <dgm:cxn modelId="{B4414223-F5C3-4B89-8541-8186811844AC}" type="presParOf" srcId="{91F91AA8-449D-4560-B2BD-17079D62472B}" destId="{A910D25A-2AB4-4AE8-90BE-738D906E155D}" srcOrd="2" destOrd="0" presId="urn:microsoft.com/office/officeart/2005/8/layout/hierarchy4"/>
    <dgm:cxn modelId="{AEA933DE-9A3C-47CC-9FFA-549631D8BDF1}" type="presParOf" srcId="{A910D25A-2AB4-4AE8-90BE-738D906E155D}" destId="{9ECF975E-1FA5-4DBD-8417-445F09BC35B8}" srcOrd="0" destOrd="0" presId="urn:microsoft.com/office/officeart/2005/8/layout/hierarchy4"/>
    <dgm:cxn modelId="{81E8F1DF-DECB-41AC-BB90-B177E33D8E75}" type="presParOf" srcId="{9ECF975E-1FA5-4DBD-8417-445F09BC35B8}" destId="{B5A4AB7A-C598-468D-867C-5050A24ED7ED}" srcOrd="0" destOrd="0" presId="urn:microsoft.com/office/officeart/2005/8/layout/hierarchy4"/>
    <dgm:cxn modelId="{D356ED02-2B7A-4093-B141-0384369CFA37}" type="presParOf" srcId="{9ECF975E-1FA5-4DBD-8417-445F09BC35B8}" destId="{C5229E57-60B0-43EB-ACCD-32F2F369A508}" srcOrd="1" destOrd="0" presId="urn:microsoft.com/office/officeart/2005/8/layout/hierarchy4"/>
    <dgm:cxn modelId="{D5FD20DE-8BB8-4C40-B86C-9F83E89ABF06}" type="presParOf" srcId="{A910D25A-2AB4-4AE8-90BE-738D906E155D}" destId="{0A931520-B666-4605-A7B2-ACBE8A2060CB}" srcOrd="1" destOrd="0" presId="urn:microsoft.com/office/officeart/2005/8/layout/hierarchy4"/>
    <dgm:cxn modelId="{7F293969-16B2-4639-AC45-D4384E02220A}" type="presParOf" srcId="{A910D25A-2AB4-4AE8-90BE-738D906E155D}" destId="{A2FF8EE7-7C46-468B-BA5A-913B50A85E32}" srcOrd="2" destOrd="0" presId="urn:microsoft.com/office/officeart/2005/8/layout/hierarchy4"/>
    <dgm:cxn modelId="{5011FBAD-7A93-48F0-B73B-44AE7A2C2A19}" type="presParOf" srcId="{A2FF8EE7-7C46-468B-BA5A-913B50A85E32}" destId="{5B567133-E722-4673-97F9-93C9F604ADFC}" srcOrd="0" destOrd="0" presId="urn:microsoft.com/office/officeart/2005/8/layout/hierarchy4"/>
    <dgm:cxn modelId="{2E5F25E2-8D33-4718-9287-64E7E35E52DE}" type="presParOf" srcId="{A2FF8EE7-7C46-468B-BA5A-913B50A85E32}" destId="{865B24B5-5728-4259-B26D-5AC8AAB578C8}" srcOrd="1" destOrd="0" presId="urn:microsoft.com/office/officeart/2005/8/layout/hierarchy4"/>
    <dgm:cxn modelId="{6FA3E93F-0C8F-4747-B418-7C8C1086542B}" type="presParOf" srcId="{A910D25A-2AB4-4AE8-90BE-738D906E155D}" destId="{B87143F3-6366-47D1-AED1-C34D6E37D489}" srcOrd="3" destOrd="0" presId="urn:microsoft.com/office/officeart/2005/8/layout/hierarchy4"/>
    <dgm:cxn modelId="{9DF19358-BAF7-4608-AFB6-A219B324DD76}" type="presParOf" srcId="{A910D25A-2AB4-4AE8-90BE-738D906E155D}" destId="{7409AC09-45F4-4E53-85E6-C5C7F71D4DEF}" srcOrd="4" destOrd="0" presId="urn:microsoft.com/office/officeart/2005/8/layout/hierarchy4"/>
    <dgm:cxn modelId="{46745F78-E92A-4DB4-805E-B3565B783EA0}" type="presParOf" srcId="{7409AC09-45F4-4E53-85E6-C5C7F71D4DEF}" destId="{9B49CA9D-37C9-4496-A4BD-30014599A7DC}" srcOrd="0" destOrd="0" presId="urn:microsoft.com/office/officeart/2005/8/layout/hierarchy4"/>
    <dgm:cxn modelId="{2B0A9791-94DB-44FC-801E-F9FB45AE98B4}" type="presParOf" srcId="{7409AC09-45F4-4E53-85E6-C5C7F71D4DEF}" destId="{19105C2D-FBEC-4A80-9DAA-BADEA3D775ED}" srcOrd="1" destOrd="0" presId="urn:microsoft.com/office/officeart/2005/8/layout/hierarchy4"/>
    <dgm:cxn modelId="{3A62817C-33E2-40E9-927F-8591B991F86B}" type="presParOf" srcId="{A910D25A-2AB4-4AE8-90BE-738D906E155D}" destId="{7B257B37-FA9E-434E-94C8-FA0F5FB1DC8D}" srcOrd="5" destOrd="0" presId="urn:microsoft.com/office/officeart/2005/8/layout/hierarchy4"/>
    <dgm:cxn modelId="{F704732F-21B0-4169-94B4-D26B8ECF1FE7}" type="presParOf" srcId="{A910D25A-2AB4-4AE8-90BE-738D906E155D}" destId="{8161D5DA-F9A6-4D3F-9C0F-A8EC8846A4C0}" srcOrd="6" destOrd="0" presId="urn:microsoft.com/office/officeart/2005/8/layout/hierarchy4"/>
    <dgm:cxn modelId="{DA30C6F7-4C33-499B-8BB4-FA1E21CA9CEA}" type="presParOf" srcId="{8161D5DA-F9A6-4D3F-9C0F-A8EC8846A4C0}" destId="{C7F87CFD-DAF9-4724-AA71-67990FDEEB04}" srcOrd="0" destOrd="0" presId="urn:microsoft.com/office/officeart/2005/8/layout/hierarchy4"/>
    <dgm:cxn modelId="{6E36F2E0-9985-40A6-A65C-6BF4C24A1830}" type="presParOf" srcId="{8161D5DA-F9A6-4D3F-9C0F-A8EC8846A4C0}" destId="{D4FFB527-0F09-410F-B74B-C8E019353A55}" srcOrd="1" destOrd="0" presId="urn:microsoft.com/office/officeart/2005/8/layout/hierarchy4"/>
    <dgm:cxn modelId="{1A192032-1EE8-4FF0-A02B-440F39DCB665}" type="presParOf" srcId="{E9E9A518-8923-45C3-B3C4-2E36C49EB48B}" destId="{F969E64F-EDCD-4E11-8893-483C398D0A67}" srcOrd="1" destOrd="0" presId="urn:microsoft.com/office/officeart/2005/8/layout/hierarchy4"/>
    <dgm:cxn modelId="{869A1A8D-53E5-458D-A5E4-EE6A169F25F2}" type="presParOf" srcId="{E9E9A518-8923-45C3-B3C4-2E36C49EB48B}" destId="{AA09A932-51B7-424D-9465-8E6BCF5D5C8C}" srcOrd="2" destOrd="0" presId="urn:microsoft.com/office/officeart/2005/8/layout/hierarchy4"/>
    <dgm:cxn modelId="{BCCEA50E-4B82-4352-B538-B6E3CAA51CD0}" type="presParOf" srcId="{AA09A932-51B7-424D-9465-8E6BCF5D5C8C}" destId="{4FDC465B-FE8A-424A-91B1-21FA9A2FF48F}" srcOrd="0" destOrd="0" presId="urn:microsoft.com/office/officeart/2005/8/layout/hierarchy4"/>
    <dgm:cxn modelId="{D7D0DE69-EA1D-4537-B5F5-B338F01224F1}" type="presParOf" srcId="{AA09A932-51B7-424D-9465-8E6BCF5D5C8C}" destId="{E1738F2A-C11F-4948-8AA4-3B933B112673}" srcOrd="1" destOrd="0" presId="urn:microsoft.com/office/officeart/2005/8/layout/hierarchy4"/>
    <dgm:cxn modelId="{61ACAA1B-6D0F-4E2E-A3A8-79D76898EC04}" type="presParOf" srcId="{AA09A932-51B7-424D-9465-8E6BCF5D5C8C}" destId="{6CEB5566-ECAE-4463-A269-473662B89CA5}" srcOrd="2" destOrd="0" presId="urn:microsoft.com/office/officeart/2005/8/layout/hierarchy4"/>
    <dgm:cxn modelId="{90A228A0-CBBA-4A2A-83EF-F6BD04524C45}" type="presParOf" srcId="{6CEB5566-ECAE-4463-A269-473662B89CA5}" destId="{7BA9C4E4-A137-45F7-98E8-935A8ED67666}" srcOrd="0" destOrd="0" presId="urn:microsoft.com/office/officeart/2005/8/layout/hierarchy4"/>
    <dgm:cxn modelId="{C1C09697-E899-460F-828B-4E83CB6B23C1}" type="presParOf" srcId="{7BA9C4E4-A137-45F7-98E8-935A8ED67666}" destId="{9F67ED1A-68C7-40FE-B14B-C173D0677344}" srcOrd="0" destOrd="0" presId="urn:microsoft.com/office/officeart/2005/8/layout/hierarchy4"/>
    <dgm:cxn modelId="{5935E6F2-3BED-4981-8ADD-A2169110CF03}" type="presParOf" srcId="{7BA9C4E4-A137-45F7-98E8-935A8ED67666}" destId="{50B78C07-687E-453B-82A2-85559A2E4F64}" srcOrd="1" destOrd="0" presId="urn:microsoft.com/office/officeart/2005/8/layout/hierarchy4"/>
    <dgm:cxn modelId="{F2DEA607-152B-4A56-BDD7-53AF97A10909}" type="presParOf" srcId="{6CEB5566-ECAE-4463-A269-473662B89CA5}" destId="{003606B1-9A99-4EB2-9565-CB281992046F}" srcOrd="1" destOrd="0" presId="urn:microsoft.com/office/officeart/2005/8/layout/hierarchy4"/>
    <dgm:cxn modelId="{B2FBF519-07D3-4DF6-B1CC-607ED2453D0A}" type="presParOf" srcId="{6CEB5566-ECAE-4463-A269-473662B89CA5}" destId="{92B402F7-6058-4905-A11D-4169ADD6FFE6}" srcOrd="2" destOrd="0" presId="urn:microsoft.com/office/officeart/2005/8/layout/hierarchy4"/>
    <dgm:cxn modelId="{F9662579-4BB0-4979-B7BD-BE8A1CB60631}" type="presParOf" srcId="{92B402F7-6058-4905-A11D-4169ADD6FFE6}" destId="{DD044A69-80A5-4613-8F48-0B9D57087037}" srcOrd="0" destOrd="0" presId="urn:microsoft.com/office/officeart/2005/8/layout/hierarchy4"/>
    <dgm:cxn modelId="{E8B86E77-6436-422F-8B9E-2B9C9A558521}" type="presParOf" srcId="{92B402F7-6058-4905-A11D-4169ADD6FFE6}" destId="{257CA638-3284-41DB-BB28-C0581B9016F7}" srcOrd="1" destOrd="0" presId="urn:microsoft.com/office/officeart/2005/8/layout/hierarchy4"/>
    <dgm:cxn modelId="{5007BC0F-FE2C-4E2F-826E-7814B9617604}" type="presParOf" srcId="{6CEB5566-ECAE-4463-A269-473662B89CA5}" destId="{4E743163-578C-4000-B446-8C846AD27E9B}" srcOrd="3" destOrd="0" presId="urn:microsoft.com/office/officeart/2005/8/layout/hierarchy4"/>
    <dgm:cxn modelId="{7569DE28-B91B-4013-8DF3-7FF34D591541}" type="presParOf" srcId="{6CEB5566-ECAE-4463-A269-473662B89CA5}" destId="{CAD3550E-EB86-447C-AFF8-5B7C2AD3E6D5}" srcOrd="4" destOrd="0" presId="urn:microsoft.com/office/officeart/2005/8/layout/hierarchy4"/>
    <dgm:cxn modelId="{BB30930B-90E0-42ED-9863-56087FC0FB6F}" type="presParOf" srcId="{CAD3550E-EB86-447C-AFF8-5B7C2AD3E6D5}" destId="{0B0869E2-164D-4794-B900-0367B7BD8247}" srcOrd="0" destOrd="0" presId="urn:microsoft.com/office/officeart/2005/8/layout/hierarchy4"/>
    <dgm:cxn modelId="{4FA7760C-C21A-47A7-AE4B-DD31981D34D1}" type="presParOf" srcId="{CAD3550E-EB86-447C-AFF8-5B7C2AD3E6D5}" destId="{F4B94B4C-C413-46CC-B8B2-1F27356D1326}" srcOrd="1" destOrd="0" presId="urn:microsoft.com/office/officeart/2005/8/layout/hierarchy4"/>
    <dgm:cxn modelId="{ECD0984F-F7CC-4773-A231-941897C50501}" type="presParOf" srcId="{E9E9A518-8923-45C3-B3C4-2E36C49EB48B}" destId="{C9F7AE4C-8184-498F-A94A-EBF2018079BA}" srcOrd="3" destOrd="0" presId="urn:microsoft.com/office/officeart/2005/8/layout/hierarchy4"/>
    <dgm:cxn modelId="{ABF9E7ED-A197-4D25-A625-58E43F054615}" type="presParOf" srcId="{E9E9A518-8923-45C3-B3C4-2E36C49EB48B}" destId="{04CBCA8C-BEB8-422A-9126-DB2119E2C68E}" srcOrd="4" destOrd="0" presId="urn:microsoft.com/office/officeart/2005/8/layout/hierarchy4"/>
    <dgm:cxn modelId="{28972021-987F-4613-ABA7-962CEEA162F7}" type="presParOf" srcId="{04CBCA8C-BEB8-422A-9126-DB2119E2C68E}" destId="{CBCAFECD-78F0-4340-96C6-1CAA7DE82A6E}" srcOrd="0" destOrd="0" presId="urn:microsoft.com/office/officeart/2005/8/layout/hierarchy4"/>
    <dgm:cxn modelId="{D3FE0256-3FA5-4BA3-B242-E958A9CA0991}" type="presParOf" srcId="{04CBCA8C-BEB8-422A-9126-DB2119E2C68E}" destId="{07867055-B1F6-485D-857E-DF191A3E99C8}" srcOrd="1" destOrd="0" presId="urn:microsoft.com/office/officeart/2005/8/layout/hierarchy4"/>
    <dgm:cxn modelId="{B6B49CEC-7F94-45B6-8DA2-6AD563A80FA6}" type="presParOf" srcId="{04CBCA8C-BEB8-422A-9126-DB2119E2C68E}" destId="{3448A5DC-B5EF-4B9F-9156-8E992D761370}" srcOrd="2" destOrd="0" presId="urn:microsoft.com/office/officeart/2005/8/layout/hierarchy4"/>
    <dgm:cxn modelId="{E7879D84-D340-48A2-B0FB-28248B3F31C7}" type="presParOf" srcId="{3448A5DC-B5EF-4B9F-9156-8E992D761370}" destId="{DFBF3F09-499A-48CA-98D3-597FA7851AE7}" srcOrd="0" destOrd="0" presId="urn:microsoft.com/office/officeart/2005/8/layout/hierarchy4"/>
    <dgm:cxn modelId="{95EE325B-CEDD-4A3F-9AF5-35B30E11DE93}" type="presParOf" srcId="{DFBF3F09-499A-48CA-98D3-597FA7851AE7}" destId="{091D093A-8555-4FE0-A321-E71AAB46DC04}" srcOrd="0" destOrd="0" presId="urn:microsoft.com/office/officeart/2005/8/layout/hierarchy4"/>
    <dgm:cxn modelId="{F843792F-945B-4646-BC95-0E79F1E63CC9}" type="presParOf" srcId="{DFBF3F09-499A-48CA-98D3-597FA7851AE7}" destId="{A1893FB1-DA95-4581-A567-2A82F85E70C2}" srcOrd="1" destOrd="0" presId="urn:microsoft.com/office/officeart/2005/8/layout/hierarchy4"/>
    <dgm:cxn modelId="{E05A417E-3754-4F49-8171-8BD30C158F64}" type="presParOf" srcId="{3448A5DC-B5EF-4B9F-9156-8E992D761370}" destId="{FA914557-E7E1-4907-82C4-FD34C2B70366}" srcOrd="1" destOrd="0" presId="urn:microsoft.com/office/officeart/2005/8/layout/hierarchy4"/>
    <dgm:cxn modelId="{7BE90E5C-60AD-4263-92E1-3961E9E6E1C0}" type="presParOf" srcId="{3448A5DC-B5EF-4B9F-9156-8E992D761370}" destId="{4B6DA561-0FB5-4194-9AD0-B1A10122E32E}" srcOrd="2" destOrd="0" presId="urn:microsoft.com/office/officeart/2005/8/layout/hierarchy4"/>
    <dgm:cxn modelId="{ECFB2F74-6582-4809-AA31-526BAD1C05DC}" type="presParOf" srcId="{4B6DA561-0FB5-4194-9AD0-B1A10122E32E}" destId="{579BFB67-D413-496F-8176-400D547ADF41}" srcOrd="0" destOrd="0" presId="urn:microsoft.com/office/officeart/2005/8/layout/hierarchy4"/>
    <dgm:cxn modelId="{1D014DE0-3E67-484F-B228-A998FEA4C06B}" type="presParOf" srcId="{4B6DA561-0FB5-4194-9AD0-B1A10122E32E}" destId="{0953E741-94E5-4B2E-97F3-7223FDD2D243}" srcOrd="1" destOrd="0" presId="urn:microsoft.com/office/officeart/2005/8/layout/hierarchy4"/>
    <dgm:cxn modelId="{C8C52940-B103-4E98-B8D8-3A53CDE592B5}" type="presParOf" srcId="{3448A5DC-B5EF-4B9F-9156-8E992D761370}" destId="{DB006F1E-7C38-4395-BE5B-12D5BE4F579D}" srcOrd="3" destOrd="0" presId="urn:microsoft.com/office/officeart/2005/8/layout/hierarchy4"/>
    <dgm:cxn modelId="{0A8F42D4-30E2-4740-9F72-6A8EEF032F0F}" type="presParOf" srcId="{3448A5DC-B5EF-4B9F-9156-8E992D761370}" destId="{AC6642C1-0419-419D-90D8-5EDA24161842}" srcOrd="4" destOrd="0" presId="urn:microsoft.com/office/officeart/2005/8/layout/hierarchy4"/>
    <dgm:cxn modelId="{0289C344-F57E-499F-90D1-2F97ED745D35}" type="presParOf" srcId="{AC6642C1-0419-419D-90D8-5EDA24161842}" destId="{FCC3CAEB-9A53-40E4-BE3D-0A479FFA1A22}" srcOrd="0" destOrd="0" presId="urn:microsoft.com/office/officeart/2005/8/layout/hierarchy4"/>
    <dgm:cxn modelId="{82D3015A-23F2-45DC-855A-5E38CAAD3A29}" type="presParOf" srcId="{AC6642C1-0419-419D-90D8-5EDA24161842}" destId="{87AF1DE5-0F25-463A-854D-7D482FAFAA58}" srcOrd="1" destOrd="0" presId="urn:microsoft.com/office/officeart/2005/8/layout/hierarchy4"/>
    <dgm:cxn modelId="{D6D14B5C-FC3E-43C4-BB56-E97F5414F5AF}" type="presParOf" srcId="{3448A5DC-B5EF-4B9F-9156-8E992D761370}" destId="{2A275040-EA91-48F8-A0C9-996324555C1B}" srcOrd="5" destOrd="0" presId="urn:microsoft.com/office/officeart/2005/8/layout/hierarchy4"/>
    <dgm:cxn modelId="{250FAFC0-D628-4CAC-A304-9FCC19A7BC9C}" type="presParOf" srcId="{3448A5DC-B5EF-4B9F-9156-8E992D761370}" destId="{0A60549B-07AF-4285-BD3C-84D33414596F}" srcOrd="6" destOrd="0" presId="urn:microsoft.com/office/officeart/2005/8/layout/hierarchy4"/>
    <dgm:cxn modelId="{D7474168-CD59-4E95-9F4D-8A2FEB6D60BF}" type="presParOf" srcId="{0A60549B-07AF-4285-BD3C-84D33414596F}" destId="{02142435-ACCA-402F-86FA-DC27F8A83FEA}" srcOrd="0" destOrd="0" presId="urn:microsoft.com/office/officeart/2005/8/layout/hierarchy4"/>
    <dgm:cxn modelId="{49264787-54CB-40BE-8F1F-053DD34430D6}" type="presParOf" srcId="{0A60549B-07AF-4285-BD3C-84D33414596F}" destId="{04C82425-FBCE-4F05-A0CE-39C2AC5F126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CE36C-C3D9-445B-BF65-8AD8B5197F6B}">
      <dsp:nvSpPr>
        <dsp:cNvPr id="0" name=""/>
        <dsp:cNvSpPr/>
      </dsp:nvSpPr>
      <dsp:spPr>
        <a:xfrm>
          <a:off x="2630556" y="0"/>
          <a:ext cx="3945835" cy="140008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线上平台部分</a:t>
          </a: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会员，支付，用户画像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线下体验环节</a:t>
          </a:r>
          <a:r>
            <a:rPr lang="en-US" altLang="zh-CN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场景式体验感知，业务互动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目标：成为智慧小镇业务链中不可缺少的关键环节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30556" y="175011"/>
        <a:ext cx="3420804" cy="1050063"/>
      </dsp:txXfrm>
    </dsp:sp>
    <dsp:sp modelId="{FDF90EF7-986F-4607-B1F5-CE6851F6047D}">
      <dsp:nvSpPr>
        <dsp:cNvPr id="0" name=""/>
        <dsp:cNvSpPr/>
      </dsp:nvSpPr>
      <dsp:spPr>
        <a:xfrm>
          <a:off x="0" y="0"/>
          <a:ext cx="2630556" cy="14000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重点把控</a:t>
          </a:r>
          <a:r>
            <a:rPr lang="en-US" altLang="zh-CN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关键业务点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346" y="68346"/>
        <a:ext cx="2493864" cy="1263392"/>
      </dsp:txXfrm>
    </dsp:sp>
    <dsp:sp modelId="{84F780E4-9D59-4D6E-AA3B-85C118D9D062}">
      <dsp:nvSpPr>
        <dsp:cNvPr id="0" name=""/>
        <dsp:cNvSpPr/>
      </dsp:nvSpPr>
      <dsp:spPr>
        <a:xfrm>
          <a:off x="2630556" y="1540093"/>
          <a:ext cx="3945835" cy="140008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会员资源：覆盖家庭、办公、商业形态，带精准画像的会员用户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支付渠道资源：充分延伸至小镇生态圈的支付服务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客户现场体验接触渠道：智能化、多维度、交互式的现场体验感知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30556" y="1715104"/>
        <a:ext cx="3420804" cy="1050063"/>
      </dsp:txXfrm>
    </dsp:sp>
    <dsp:sp modelId="{1EFC7412-5A9B-497F-8B77-7B3A36694FEE}">
      <dsp:nvSpPr>
        <dsp:cNvPr id="0" name=""/>
        <dsp:cNvSpPr/>
      </dsp:nvSpPr>
      <dsp:spPr>
        <a:xfrm>
          <a:off x="0" y="1540093"/>
          <a:ext cx="2630556" cy="14000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构建平台</a:t>
          </a:r>
          <a:r>
            <a:rPr lang="en-US" altLang="zh-CN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核心价值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346" y="1608439"/>
        <a:ext cx="2493864" cy="1263392"/>
      </dsp:txXfrm>
    </dsp:sp>
    <dsp:sp modelId="{FA5A5297-9084-4DFA-BC46-0DFF78E2B9E1}">
      <dsp:nvSpPr>
        <dsp:cNvPr id="0" name=""/>
        <dsp:cNvSpPr/>
      </dsp:nvSpPr>
      <dsp:spPr>
        <a:xfrm>
          <a:off x="2630556" y="3080187"/>
          <a:ext cx="3945835" cy="140008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能为平台合作伙伴带来客户和价值引流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能为合作伙伴分析业务定位及突破方向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能为合作伙伴定向推广及快速复制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5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能基于平台资源形成与各方的清晰合作边界</a:t>
          </a:r>
          <a:endParaRPr lang="zh-CN" altLang="en-US" sz="105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30556" y="3255198"/>
        <a:ext cx="3420804" cy="1050063"/>
      </dsp:txXfrm>
    </dsp:sp>
    <dsp:sp modelId="{F8D813F5-7DAE-4741-9A0F-616332607A7A}">
      <dsp:nvSpPr>
        <dsp:cNvPr id="0" name=""/>
        <dsp:cNvSpPr/>
      </dsp:nvSpPr>
      <dsp:spPr>
        <a:xfrm>
          <a:off x="0" y="3080187"/>
          <a:ext cx="2630556" cy="14000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聚合产业链</a:t>
          </a:r>
          <a:r>
            <a:rPr lang="en-US" altLang="zh-CN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346" y="3148533"/>
        <a:ext cx="2493864" cy="1263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7C61B-BA59-4B7F-980F-BDA473B94EA0}">
      <dsp:nvSpPr>
        <dsp:cNvPr id="0" name=""/>
        <dsp:cNvSpPr/>
      </dsp:nvSpPr>
      <dsp:spPr>
        <a:xfrm>
          <a:off x="6503" y="693"/>
          <a:ext cx="769184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智能物联网关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643" y="20833"/>
        <a:ext cx="7651568" cy="647346"/>
      </dsp:txXfrm>
    </dsp:sp>
    <dsp:sp modelId="{AB5AB71D-08E6-49A8-94B8-8F00634A00F2}">
      <dsp:nvSpPr>
        <dsp:cNvPr id="0" name=""/>
        <dsp:cNvSpPr/>
      </dsp:nvSpPr>
      <dsp:spPr>
        <a:xfrm>
          <a:off x="6503" y="816202"/>
          <a:ext cx="2717120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物联控制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643" y="836342"/>
        <a:ext cx="2676840" cy="647346"/>
      </dsp:txXfrm>
    </dsp:sp>
    <dsp:sp modelId="{A32E8ACE-D0F2-4B94-92A9-0732B50E8AD2}">
      <dsp:nvSpPr>
        <dsp:cNvPr id="0" name=""/>
        <dsp:cNvSpPr/>
      </dsp:nvSpPr>
      <dsp:spPr>
        <a:xfrm>
          <a:off x="6503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门锁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902" y="1647110"/>
        <a:ext cx="494960" cy="656828"/>
      </dsp:txXfrm>
    </dsp:sp>
    <dsp:sp modelId="{B7DC0706-4223-42B0-8B3C-7C8CA27461DE}">
      <dsp:nvSpPr>
        <dsp:cNvPr id="0" name=""/>
        <dsp:cNvSpPr/>
      </dsp:nvSpPr>
      <dsp:spPr>
        <a:xfrm>
          <a:off x="554344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开关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9743" y="1647110"/>
        <a:ext cx="494960" cy="656828"/>
      </dsp:txXfrm>
    </dsp:sp>
    <dsp:sp modelId="{C280C8DE-1E47-4F2A-9B90-0505A4C84AED}">
      <dsp:nvSpPr>
        <dsp:cNvPr id="0" name=""/>
        <dsp:cNvSpPr/>
      </dsp:nvSpPr>
      <dsp:spPr>
        <a:xfrm>
          <a:off x="1102184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窗帘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17583" y="1647110"/>
        <a:ext cx="494960" cy="656828"/>
      </dsp:txXfrm>
    </dsp:sp>
    <dsp:sp modelId="{EB4BCCB7-724F-4A86-998A-00B96AC51A86}">
      <dsp:nvSpPr>
        <dsp:cNvPr id="0" name=""/>
        <dsp:cNvSpPr/>
      </dsp:nvSpPr>
      <dsp:spPr>
        <a:xfrm>
          <a:off x="1650025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灯光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65424" y="1647110"/>
        <a:ext cx="494960" cy="656828"/>
      </dsp:txXfrm>
    </dsp:sp>
    <dsp:sp modelId="{7989B5FC-317D-417B-BC7F-7AD31044A176}">
      <dsp:nvSpPr>
        <dsp:cNvPr id="0" name=""/>
        <dsp:cNvSpPr/>
      </dsp:nvSpPr>
      <dsp:spPr>
        <a:xfrm>
          <a:off x="2197865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智能家电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3264" y="1647110"/>
        <a:ext cx="494960" cy="656828"/>
      </dsp:txXfrm>
    </dsp:sp>
    <dsp:sp modelId="{D2F42171-32C9-42DE-9238-6F5CFD1EE2D9}">
      <dsp:nvSpPr>
        <dsp:cNvPr id="0" name=""/>
        <dsp:cNvSpPr/>
      </dsp:nvSpPr>
      <dsp:spPr>
        <a:xfrm>
          <a:off x="2767787" y="816202"/>
          <a:ext cx="2717120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物联传感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87927" y="836342"/>
        <a:ext cx="2676840" cy="647346"/>
      </dsp:txXfrm>
    </dsp:sp>
    <dsp:sp modelId="{9F64D29B-369B-4925-9CC7-B68BE6D99E5B}">
      <dsp:nvSpPr>
        <dsp:cNvPr id="0" name=""/>
        <dsp:cNvSpPr/>
      </dsp:nvSpPr>
      <dsp:spPr>
        <a:xfrm>
          <a:off x="2767787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运动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83186" y="1647110"/>
        <a:ext cx="494960" cy="656828"/>
      </dsp:txXfrm>
    </dsp:sp>
    <dsp:sp modelId="{32904133-0BFD-47DA-BCFC-7FF8FBE09137}">
      <dsp:nvSpPr>
        <dsp:cNvPr id="0" name=""/>
        <dsp:cNvSpPr/>
      </dsp:nvSpPr>
      <dsp:spPr>
        <a:xfrm>
          <a:off x="3315628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空气质量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31027" y="1647110"/>
        <a:ext cx="494960" cy="656828"/>
      </dsp:txXfrm>
    </dsp:sp>
    <dsp:sp modelId="{C3210129-E9A5-4FA2-BEDC-42EFA0E94259}">
      <dsp:nvSpPr>
        <dsp:cNvPr id="0" name=""/>
        <dsp:cNvSpPr/>
      </dsp:nvSpPr>
      <dsp:spPr>
        <a:xfrm>
          <a:off x="3863468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电流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78867" y="1647110"/>
        <a:ext cx="494960" cy="656828"/>
      </dsp:txXfrm>
    </dsp:sp>
    <dsp:sp modelId="{898B9D72-E1B5-4225-805A-B6B7FE2CA7F0}">
      <dsp:nvSpPr>
        <dsp:cNvPr id="0" name=""/>
        <dsp:cNvSpPr/>
      </dsp:nvSpPr>
      <dsp:spPr>
        <a:xfrm>
          <a:off x="4411309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温湿度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26708" y="1647110"/>
        <a:ext cx="494960" cy="656828"/>
      </dsp:txXfrm>
    </dsp:sp>
    <dsp:sp modelId="{E047CEC8-B524-4337-8C59-C2F90C9F3679}">
      <dsp:nvSpPr>
        <dsp:cNvPr id="0" name=""/>
        <dsp:cNvSpPr/>
      </dsp:nvSpPr>
      <dsp:spPr>
        <a:xfrm>
          <a:off x="4959149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可穿戴设备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74548" y="1647110"/>
        <a:ext cx="494960" cy="656828"/>
      </dsp:txXfrm>
    </dsp:sp>
    <dsp:sp modelId="{0A629C23-83A5-4309-BC39-063C9272EC11}">
      <dsp:nvSpPr>
        <dsp:cNvPr id="0" name=""/>
        <dsp:cNvSpPr/>
      </dsp:nvSpPr>
      <dsp:spPr>
        <a:xfrm>
          <a:off x="5529072" y="816202"/>
          <a:ext cx="2169280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Wi-Fi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接入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49212" y="836342"/>
        <a:ext cx="2129000" cy="647346"/>
      </dsp:txXfrm>
    </dsp:sp>
    <dsp:sp modelId="{36477BA3-634C-44A6-87CC-DAF5C8B8E1C9}">
      <dsp:nvSpPr>
        <dsp:cNvPr id="0" name=""/>
        <dsp:cNvSpPr/>
      </dsp:nvSpPr>
      <dsp:spPr>
        <a:xfrm>
          <a:off x="5529072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用户认证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44471" y="1647110"/>
        <a:ext cx="494960" cy="656828"/>
      </dsp:txXfrm>
    </dsp:sp>
    <dsp:sp modelId="{CB7066D8-5F64-4A61-9057-304697F2D746}">
      <dsp:nvSpPr>
        <dsp:cNvPr id="0" name=""/>
        <dsp:cNvSpPr/>
      </dsp:nvSpPr>
      <dsp:spPr>
        <a:xfrm>
          <a:off x="6076912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BYOD</a:t>
          </a: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识别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092311" y="1647110"/>
        <a:ext cx="494960" cy="656828"/>
      </dsp:txXfrm>
    </dsp:sp>
    <dsp:sp modelId="{1ABE8664-76ED-4F06-82AA-19CB29F5E9C5}">
      <dsp:nvSpPr>
        <dsp:cNvPr id="0" name=""/>
        <dsp:cNvSpPr/>
      </dsp:nvSpPr>
      <dsp:spPr>
        <a:xfrm>
          <a:off x="6624753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LBS</a:t>
          </a:r>
          <a:r>
            <a:rPr lang="zh-CN" altLang="en-US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40152" y="1647110"/>
        <a:ext cx="494960" cy="656828"/>
      </dsp:txXfrm>
    </dsp:sp>
    <dsp:sp modelId="{893F28FC-B2F2-4F72-8AF0-6A6752D3FE5B}">
      <dsp:nvSpPr>
        <dsp:cNvPr id="0" name=""/>
        <dsp:cNvSpPr/>
      </dsp:nvSpPr>
      <dsp:spPr>
        <a:xfrm>
          <a:off x="7172593" y="1631711"/>
          <a:ext cx="525758" cy="68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BLE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87992" y="1647110"/>
        <a:ext cx="494960" cy="6568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61721-4204-45B5-9473-8D2F99AB19FA}">
      <dsp:nvSpPr>
        <dsp:cNvPr id="0" name=""/>
        <dsp:cNvSpPr/>
      </dsp:nvSpPr>
      <dsp:spPr>
        <a:xfrm>
          <a:off x="546" y="344"/>
          <a:ext cx="7775770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合作伙伴业务接口</a:t>
          </a:r>
          <a:endParaRPr lang="zh-CN" altLang="en-US" sz="3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78" y="30376"/>
        <a:ext cx="7715706" cy="965317"/>
      </dsp:txXfrm>
    </dsp:sp>
    <dsp:sp modelId="{8EFB9D01-C432-47DE-9DFC-C644BF4C0BE7}">
      <dsp:nvSpPr>
        <dsp:cNvPr id="0" name=""/>
        <dsp:cNvSpPr/>
      </dsp:nvSpPr>
      <dsp:spPr>
        <a:xfrm>
          <a:off x="546" y="1159269"/>
          <a:ext cx="2788841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基础服务接口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78" y="1189301"/>
        <a:ext cx="2728777" cy="965317"/>
      </dsp:txXfrm>
    </dsp:sp>
    <dsp:sp modelId="{B5A4AB7A-C598-468D-867C-5050A24ED7ED}">
      <dsp:nvSpPr>
        <dsp:cNvPr id="0" name=""/>
        <dsp:cNvSpPr/>
      </dsp:nvSpPr>
      <dsp:spPr>
        <a:xfrm>
          <a:off x="546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会员服务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343" y="2337991"/>
        <a:ext cx="636324" cy="985787"/>
      </dsp:txXfrm>
    </dsp:sp>
    <dsp:sp modelId="{5B567133-E722-4673-97F9-93C9F604ADFC}">
      <dsp:nvSpPr>
        <dsp:cNvPr id="0" name=""/>
        <dsp:cNvSpPr/>
      </dsp:nvSpPr>
      <dsp:spPr>
        <a:xfrm>
          <a:off x="704854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积分服务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24651" y="2337991"/>
        <a:ext cx="636324" cy="985787"/>
      </dsp:txXfrm>
    </dsp:sp>
    <dsp:sp modelId="{9B49CA9D-37C9-4496-A4BD-30014599A7DC}">
      <dsp:nvSpPr>
        <dsp:cNvPr id="0" name=""/>
        <dsp:cNvSpPr/>
      </dsp:nvSpPr>
      <dsp:spPr>
        <a:xfrm>
          <a:off x="1409161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支付结算服务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28958" y="2337991"/>
        <a:ext cx="636324" cy="985787"/>
      </dsp:txXfrm>
    </dsp:sp>
    <dsp:sp modelId="{C7F87CFD-DAF9-4724-AA71-67990FDEEB04}">
      <dsp:nvSpPr>
        <dsp:cNvPr id="0" name=""/>
        <dsp:cNvSpPr/>
      </dsp:nvSpPr>
      <dsp:spPr>
        <a:xfrm>
          <a:off x="2113469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精准营销服务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33266" y="2337991"/>
        <a:ext cx="636324" cy="985787"/>
      </dsp:txXfrm>
    </dsp:sp>
    <dsp:sp modelId="{4FDC465B-FE8A-424A-91B1-21FA9A2FF48F}">
      <dsp:nvSpPr>
        <dsp:cNvPr id="0" name=""/>
        <dsp:cNvSpPr/>
      </dsp:nvSpPr>
      <dsp:spPr>
        <a:xfrm>
          <a:off x="2846165" y="1159269"/>
          <a:ext cx="2084533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数据采集接口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76197" y="1189301"/>
        <a:ext cx="2024469" cy="965317"/>
      </dsp:txXfrm>
    </dsp:sp>
    <dsp:sp modelId="{9F67ED1A-68C7-40FE-B14B-C173D0677344}">
      <dsp:nvSpPr>
        <dsp:cNvPr id="0" name=""/>
        <dsp:cNvSpPr/>
      </dsp:nvSpPr>
      <dsp:spPr>
        <a:xfrm>
          <a:off x="2846165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订单信息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65962" y="2337991"/>
        <a:ext cx="636324" cy="985787"/>
      </dsp:txXfrm>
    </dsp:sp>
    <dsp:sp modelId="{DD044A69-80A5-4613-8F48-0B9D57087037}">
      <dsp:nvSpPr>
        <dsp:cNvPr id="0" name=""/>
        <dsp:cNvSpPr/>
      </dsp:nvSpPr>
      <dsp:spPr>
        <a:xfrm>
          <a:off x="3550472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计费信息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70269" y="2337991"/>
        <a:ext cx="636324" cy="985787"/>
      </dsp:txXfrm>
    </dsp:sp>
    <dsp:sp modelId="{0B0869E2-164D-4794-B900-0367B7BD8247}">
      <dsp:nvSpPr>
        <dsp:cNvPr id="0" name=""/>
        <dsp:cNvSpPr/>
      </dsp:nvSpPr>
      <dsp:spPr>
        <a:xfrm>
          <a:off x="4254780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用户标签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74577" y="2337991"/>
        <a:ext cx="636324" cy="985787"/>
      </dsp:txXfrm>
    </dsp:sp>
    <dsp:sp modelId="{CBCAFECD-78F0-4340-96C6-1CAA7DE82A6E}">
      <dsp:nvSpPr>
        <dsp:cNvPr id="0" name=""/>
        <dsp:cNvSpPr/>
      </dsp:nvSpPr>
      <dsp:spPr>
        <a:xfrm>
          <a:off x="4987476" y="1159269"/>
          <a:ext cx="2788841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现场体验感知接口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17508" y="1189301"/>
        <a:ext cx="2728777" cy="965317"/>
      </dsp:txXfrm>
    </dsp:sp>
    <dsp:sp modelId="{091D093A-8555-4FE0-A321-E71AAB46DC04}">
      <dsp:nvSpPr>
        <dsp:cNvPr id="0" name=""/>
        <dsp:cNvSpPr/>
      </dsp:nvSpPr>
      <dsp:spPr>
        <a:xfrm>
          <a:off x="4987476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物联控制服务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07273" y="2337991"/>
        <a:ext cx="636324" cy="985787"/>
      </dsp:txXfrm>
    </dsp:sp>
    <dsp:sp modelId="{579BFB67-D413-496F-8176-400D547ADF41}">
      <dsp:nvSpPr>
        <dsp:cNvPr id="0" name=""/>
        <dsp:cNvSpPr/>
      </dsp:nvSpPr>
      <dsp:spPr>
        <a:xfrm>
          <a:off x="5691783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物联感知服务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1580" y="2337991"/>
        <a:ext cx="636324" cy="985787"/>
      </dsp:txXfrm>
    </dsp:sp>
    <dsp:sp modelId="{FCC3CAEB-9A53-40E4-BE3D-0A479FFA1A22}">
      <dsp:nvSpPr>
        <dsp:cNvPr id="0" name=""/>
        <dsp:cNvSpPr/>
      </dsp:nvSpPr>
      <dsp:spPr>
        <a:xfrm>
          <a:off x="6396090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LBS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15887" y="2337991"/>
        <a:ext cx="636324" cy="985787"/>
      </dsp:txXfrm>
    </dsp:sp>
    <dsp:sp modelId="{02142435-ACCA-402F-86FA-DC27F8A83FEA}">
      <dsp:nvSpPr>
        <dsp:cNvPr id="0" name=""/>
        <dsp:cNvSpPr/>
      </dsp:nvSpPr>
      <dsp:spPr>
        <a:xfrm>
          <a:off x="7100398" y="2318194"/>
          <a:ext cx="675918" cy="1025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体验交互服务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20195" y="2337991"/>
        <a:ext cx="636324" cy="985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8EEEA-D232-4E17-9732-BBDDF8A3C137}" type="datetimeFigureOut">
              <a:rPr lang="zh-CN" altLang="en-US" smtClean="0"/>
              <a:t>2015/12/29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69E68-F746-4F61-B769-9A2CE9F250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583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262510"/>
            <a:ext cx="72728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0" lang="zh-CN" altLang="en-US" sz="2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40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963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26"/>
          <a:stretch/>
        </p:blipFill>
        <p:spPr>
          <a:xfrm>
            <a:off x="0" y="0"/>
            <a:ext cx="683568" cy="72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43808" y="51789"/>
            <a:ext cx="60486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kumimoji="0" lang="zh-CN" alt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395536" y="627534"/>
            <a:ext cx="8496944" cy="439248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519232" y="125621"/>
            <a:ext cx="576064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小镇</a:t>
            </a:r>
            <a:endParaRPr lang="en-US" altLang="zh-CN" sz="1400" dirty="0" smtClean="0">
              <a:solidFill>
                <a:schemeClr val="tx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ts val="800"/>
              </a:lnSpc>
            </a:pPr>
            <a:r>
              <a:rPr lang="en-US" altLang="zh-CN" sz="80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Smart</a:t>
            </a:r>
            <a:br>
              <a:rPr lang="en-US" altLang="zh-CN" sz="80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</a:br>
            <a:r>
              <a:rPr lang="en-US" altLang="zh-CN" sz="800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Town</a:t>
            </a:r>
            <a:endParaRPr lang="zh-CN" altLang="en-US" sz="8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624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99592" y="2262510"/>
            <a:ext cx="7272808" cy="492443"/>
          </a:xfrm>
        </p:spPr>
        <p:txBody>
          <a:bodyPr/>
          <a:lstStyle/>
          <a:p>
            <a:r>
              <a:rPr lang="zh-CN" altLang="en-US" dirty="0" smtClean="0"/>
              <a:t>智慧</a:t>
            </a:r>
            <a:r>
              <a:rPr lang="zh-CN" altLang="en-US" dirty="0"/>
              <a:t>小</a:t>
            </a:r>
            <a:r>
              <a:rPr lang="zh-CN" altLang="en-US" dirty="0" smtClean="0"/>
              <a:t>镇业务规划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构想篇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5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面向合作伙伴的业务接口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959028982"/>
              </p:ext>
            </p:extLst>
          </p:nvPr>
        </p:nvGraphicFramePr>
        <p:xfrm>
          <a:off x="755576" y="1172046"/>
          <a:ext cx="7776864" cy="334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9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3097578"/>
            <a:ext cx="9144000" cy="2016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081354"/>
            <a:ext cx="9144000" cy="2016224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智慧小镇业务分析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典型的</a:t>
            </a:r>
            <a:r>
              <a:rPr lang="en-US" altLang="zh-CN" dirty="0" smtClean="0"/>
              <a:t>O2O</a:t>
            </a:r>
            <a:r>
              <a:rPr lang="zh-CN" altLang="en-US" dirty="0" smtClean="0"/>
              <a:t>业务流程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关键点分析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90608"/>
            <a:ext cx="8928992" cy="3657406"/>
          </a:xfrm>
          <a:prstGeom prst="rect">
            <a:avLst/>
          </a:prstGeom>
        </p:spPr>
      </p:pic>
      <p:sp>
        <p:nvSpPr>
          <p:cNvPr id="7" name="十角星 6"/>
          <p:cNvSpPr/>
          <p:nvPr/>
        </p:nvSpPr>
        <p:spPr>
          <a:xfrm>
            <a:off x="1115616" y="2283718"/>
            <a:ext cx="432048" cy="432048"/>
          </a:xfrm>
          <a:prstGeom prst="star10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十角星 7"/>
          <p:cNvSpPr/>
          <p:nvPr/>
        </p:nvSpPr>
        <p:spPr>
          <a:xfrm>
            <a:off x="4427984" y="2211710"/>
            <a:ext cx="432048" cy="432048"/>
          </a:xfrm>
          <a:prstGeom prst="star10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十角星 10"/>
          <p:cNvSpPr/>
          <p:nvPr/>
        </p:nvSpPr>
        <p:spPr>
          <a:xfrm>
            <a:off x="4211960" y="3579862"/>
            <a:ext cx="432048" cy="432048"/>
          </a:xfrm>
          <a:prstGeom prst="star10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十角星 11"/>
          <p:cNvSpPr/>
          <p:nvPr/>
        </p:nvSpPr>
        <p:spPr>
          <a:xfrm>
            <a:off x="7020272" y="2499742"/>
            <a:ext cx="432048" cy="432048"/>
          </a:xfrm>
          <a:prstGeom prst="star10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971600" y="4083918"/>
            <a:ext cx="1584176" cy="720080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-192871"/>
              <a:gd name="adj6" fmla="val 19016"/>
            </a:avLst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统一平台入口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导流</a:t>
            </a:r>
            <a:endParaRPr lang="zh-CN" altLang="en-US" sz="14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线形标注 2 13"/>
          <p:cNvSpPr/>
          <p:nvPr/>
        </p:nvSpPr>
        <p:spPr>
          <a:xfrm>
            <a:off x="5508104" y="1059582"/>
            <a:ext cx="1584176" cy="720080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166922"/>
              <a:gd name="adj6" fmla="val -49012"/>
            </a:avLst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统一支付功能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线形标注 2 14"/>
          <p:cNvSpPr/>
          <p:nvPr/>
        </p:nvSpPr>
        <p:spPr>
          <a:xfrm>
            <a:off x="7380312" y="3651870"/>
            <a:ext cx="1584176" cy="953768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-76817"/>
              <a:gd name="adj6" fmla="val -5722"/>
            </a:avLst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统一客户数据分析平台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客户资源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准触达</a:t>
            </a:r>
            <a:endParaRPr lang="zh-CN" altLang="en-US" sz="14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线形标注 2 15"/>
          <p:cNvSpPr/>
          <p:nvPr/>
        </p:nvSpPr>
        <p:spPr>
          <a:xfrm>
            <a:off x="5174771" y="2827446"/>
            <a:ext cx="1584176" cy="1400488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55586"/>
              <a:gd name="adj6" fmla="val -39392"/>
            </a:avLst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统一现场体验感知平台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物联感知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LBS/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智能控制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体验互动</a:t>
            </a:r>
            <a:endParaRPr lang="zh-CN" altLang="en-US" sz="14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4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智慧小镇平台定位分析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512024554"/>
              </p:ext>
            </p:extLst>
          </p:nvPr>
        </p:nvGraphicFramePr>
        <p:xfrm>
          <a:off x="1331640" y="539750"/>
          <a:ext cx="6576392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8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上平台整体架构思路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面向业务前端的环节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59582"/>
            <a:ext cx="5089198" cy="3816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115616" y="1059582"/>
            <a:ext cx="5089198" cy="1224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2 6"/>
          <p:cNvSpPr/>
          <p:nvPr/>
        </p:nvSpPr>
        <p:spPr>
          <a:xfrm>
            <a:off x="6588224" y="544232"/>
            <a:ext cx="2376264" cy="1379446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49341"/>
              <a:gd name="adj6" fmla="val -476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统一客户接入渠道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线上接入渠道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门户汇聚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下接入渠道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小镇统一部署自助终端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服接入渠道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统一客户接触管理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5616" y="2350079"/>
            <a:ext cx="5089198" cy="1224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2 8"/>
          <p:cNvSpPr/>
          <p:nvPr/>
        </p:nvSpPr>
        <p:spPr>
          <a:xfrm>
            <a:off x="6588224" y="1834729"/>
            <a:ext cx="2376264" cy="1379446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49341"/>
              <a:gd name="adj6" fmla="val -476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统一业务聚合平台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统一合作伙伴接口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聚合合作伙伴优质服务资源，丰富平台服务内容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5616" y="3610219"/>
            <a:ext cx="5089198" cy="1224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线形标注 2 10"/>
          <p:cNvSpPr/>
          <p:nvPr/>
        </p:nvSpPr>
        <p:spPr>
          <a:xfrm>
            <a:off x="6588224" y="3094869"/>
            <a:ext cx="2376264" cy="1379446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49341"/>
              <a:gd name="adj6" fmla="val -476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统一基础服务层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核心基础能力：统一会员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支付服务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统一的面向会员的精准营销服务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55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线上平台整体架构思路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面向业务后端的环节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30" y="1042004"/>
            <a:ext cx="5112568" cy="38339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15616" y="3651870"/>
            <a:ext cx="5089198" cy="1224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>
            <a:off x="6588224" y="3136520"/>
            <a:ext cx="2376264" cy="1379446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49341"/>
              <a:gd name="adj6" fmla="val -476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统一数据采集层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平台线上用户行为数据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现场用户体验感知数据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方用户行为数据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其他来源数据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328" y="2347725"/>
            <a:ext cx="5089198" cy="1224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线形标注 2 9"/>
          <p:cNvSpPr/>
          <p:nvPr/>
        </p:nvSpPr>
        <p:spPr>
          <a:xfrm>
            <a:off x="6578936" y="1843261"/>
            <a:ext cx="2376264" cy="1379446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49341"/>
              <a:gd name="adj6" fmla="val -476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统一模型运行平台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合作方提供分析模型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平台大数据导入计算，结果仅用于大数据应用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15616" y="1041951"/>
            <a:ext cx="5089198" cy="1224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线形标注 2 11"/>
          <p:cNvSpPr/>
          <p:nvPr/>
        </p:nvSpPr>
        <p:spPr>
          <a:xfrm>
            <a:off x="6588224" y="526601"/>
            <a:ext cx="2376264" cy="1379446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49341"/>
              <a:gd name="adj6" fmla="val -476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数据应用层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基于大数据分析结果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提供会员精准营销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支持按领域的数据应用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1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线下平台整体架构思路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现场用户体验感知体系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9351172"/>
              </p:ext>
            </p:extLst>
          </p:nvPr>
        </p:nvGraphicFramePr>
        <p:xfrm>
          <a:off x="755576" y="1115814"/>
          <a:ext cx="7704856" cy="232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左大括号 4"/>
          <p:cNvSpPr/>
          <p:nvPr/>
        </p:nvSpPr>
        <p:spPr>
          <a:xfrm rot="16200000">
            <a:off x="2004671" y="2236669"/>
            <a:ext cx="238114" cy="2736304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角圆角矩形 6"/>
          <p:cNvSpPr/>
          <p:nvPr/>
        </p:nvSpPr>
        <p:spPr>
          <a:xfrm>
            <a:off x="1115616" y="3723878"/>
            <a:ext cx="2088232" cy="1008112"/>
          </a:xfrm>
          <a:prstGeom prst="round2Diag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智能家居设备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场景智能控制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场景模式控制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创新控制模式</a:t>
            </a:r>
            <a:endParaRPr lang="zh-CN" altLang="en-US" sz="14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左大括号 8"/>
          <p:cNvSpPr/>
          <p:nvPr/>
        </p:nvSpPr>
        <p:spPr>
          <a:xfrm rot="16200000">
            <a:off x="4740975" y="2219410"/>
            <a:ext cx="238114" cy="2736304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角圆角矩形 9"/>
          <p:cNvSpPr/>
          <p:nvPr/>
        </p:nvSpPr>
        <p:spPr>
          <a:xfrm>
            <a:off x="3851920" y="3706618"/>
            <a:ext cx="2088232" cy="1436881"/>
          </a:xfrm>
          <a:prstGeom prst="round2Diag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传感设备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物联网传感器接入：</a:t>
            </a:r>
            <a:r>
              <a:rPr lang="en-US" altLang="zh-CN" sz="1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WSN</a:t>
            </a: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结合后端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智能控制</a:t>
            </a:r>
            <a:endParaRPr lang="zh-CN" altLang="en-US" sz="14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/>
          <p:cNvSpPr/>
          <p:nvPr/>
        </p:nvSpPr>
        <p:spPr>
          <a:xfrm rot="16200000">
            <a:off x="7264738" y="2474117"/>
            <a:ext cx="238114" cy="2261408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角圆角矩形 11"/>
          <p:cNvSpPr/>
          <p:nvPr/>
        </p:nvSpPr>
        <p:spPr>
          <a:xfrm>
            <a:off x="6372200" y="3723878"/>
            <a:ext cx="2088232" cy="1152128"/>
          </a:xfrm>
          <a:prstGeom prst="round2Diag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虎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BYOD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场景识别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精细化交互体验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个性化信息推送</a:t>
            </a:r>
            <a:endParaRPr lang="zh-CN" altLang="en-US" sz="14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6228184" y="483518"/>
            <a:ext cx="2376264" cy="1235430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58152"/>
              <a:gd name="adj6" fmla="val -36185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按场景定制网关版本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家庭应用场景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办公应用场景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商业应用场景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公共场所应用场景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线形标注 2 13"/>
          <p:cNvSpPr/>
          <p:nvPr/>
        </p:nvSpPr>
        <p:spPr>
          <a:xfrm>
            <a:off x="251520" y="411510"/>
            <a:ext cx="2376264" cy="1235430"/>
          </a:xfrm>
          <a:prstGeom prst="borderCallout2">
            <a:avLst>
              <a:gd name="adj1" fmla="val 21393"/>
              <a:gd name="adj2" fmla="val 103223"/>
              <a:gd name="adj3" fmla="val 21393"/>
              <a:gd name="adj4" fmla="val 107447"/>
              <a:gd name="adj5" fmla="val 70488"/>
              <a:gd name="adj6" fmla="val 134229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上联至小镇分中心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就近接入，确保服务体验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控制时延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以小镇为单位，硬件配置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服务可个性化微调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线形标注 2 14"/>
          <p:cNvSpPr/>
          <p:nvPr/>
        </p:nvSpPr>
        <p:spPr>
          <a:xfrm>
            <a:off x="5652120" y="1836250"/>
            <a:ext cx="2376264" cy="1383572"/>
          </a:xfrm>
          <a:prstGeom prst="borderCallout2">
            <a:avLst>
              <a:gd name="adj1" fmla="val 18750"/>
              <a:gd name="adj2" fmla="val -2599"/>
              <a:gd name="adj3" fmla="val 18750"/>
              <a:gd name="adj4" fmla="val -9369"/>
              <a:gd name="adj5" fmla="val -14100"/>
              <a:gd name="adj6" fmla="val -36643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软硬件结合模式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软件服务增值收费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网关硬件免费赠送</a:t>
            </a:r>
            <a:r>
              <a:rPr lang="en-US" altLang="zh-CN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租用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动态淘汰升级，确保平台能力逐步提升</a:t>
            </a:r>
            <a:endParaRPr lang="en-US" altLang="zh-CN" sz="1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CCFF66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适应更多商业模式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255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线下平台整体架构思路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针对主要小镇场景的体验感知终端</a:t>
            </a:r>
            <a:endParaRPr lang="zh-CN" altLang="en-US" dirty="0"/>
          </a:p>
        </p:txBody>
      </p:sp>
      <p:sp>
        <p:nvSpPr>
          <p:cNvPr id="4" name="对角圆角矩形 3"/>
          <p:cNvSpPr/>
          <p:nvPr/>
        </p:nvSpPr>
        <p:spPr>
          <a:xfrm>
            <a:off x="611560" y="1239602"/>
            <a:ext cx="2088232" cy="1800200"/>
          </a:xfrm>
          <a:prstGeom prst="round2DiagRect">
            <a:avLst>
              <a:gd name="adj1" fmla="val 14248"/>
              <a:gd name="adj2" fmla="val 0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家庭环境物联控制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智能家电远程控制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智能安防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门锁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智能穿戴设备采集上传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小孩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生活配套服务</a:t>
            </a:r>
            <a:endParaRPr lang="zh-CN" altLang="en-US" sz="14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对角圆角矩形 4"/>
          <p:cNvSpPr/>
          <p:nvPr/>
        </p:nvSpPr>
        <p:spPr>
          <a:xfrm>
            <a:off x="822783" y="1059582"/>
            <a:ext cx="1516969" cy="324036"/>
          </a:xfrm>
          <a:prstGeom prst="round2DiagRect">
            <a:avLst>
              <a:gd name="adj1" fmla="val 30105"/>
              <a:gd name="adj2" fmla="val 0"/>
            </a:avLst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家庭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2905335" y="1239602"/>
            <a:ext cx="2088232" cy="1800200"/>
          </a:xfrm>
          <a:prstGeom prst="round2DiagRect">
            <a:avLst>
              <a:gd name="adj1" fmla="val 14248"/>
              <a:gd name="adj2" fmla="val 0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智能访客管理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办公环境智能控制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智能安防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门锁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智慧办公服务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智能储物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快递柜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生活配套服务</a:t>
            </a:r>
            <a:endParaRPr lang="zh-CN" altLang="en-US" sz="14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3116558" y="1059582"/>
            <a:ext cx="1516969" cy="324036"/>
          </a:xfrm>
          <a:prstGeom prst="round2DiagRect">
            <a:avLst>
              <a:gd name="adj1" fmla="val 30105"/>
              <a:gd name="adj2" fmla="val 0"/>
            </a:avLst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对角圆角矩形 7"/>
          <p:cNvSpPr/>
          <p:nvPr/>
        </p:nvSpPr>
        <p:spPr>
          <a:xfrm>
            <a:off x="5199110" y="1239602"/>
            <a:ext cx="2088232" cy="1800200"/>
          </a:xfrm>
          <a:prstGeom prst="round2DiagRect">
            <a:avLst>
              <a:gd name="adj1" fmla="val 14248"/>
              <a:gd name="adj2" fmla="val 0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商业环境物联控制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智能安防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门锁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LBS-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服务推送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小孩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导航服务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智能停车</a:t>
            </a:r>
            <a:endParaRPr lang="zh-CN" altLang="en-US" sz="14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5410333" y="1059582"/>
            <a:ext cx="1516969" cy="324036"/>
          </a:xfrm>
          <a:prstGeom prst="round2DiagRect">
            <a:avLst>
              <a:gd name="adj1" fmla="val 30105"/>
              <a:gd name="adj2" fmla="val 0"/>
            </a:avLst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对角圆角矩形 9"/>
          <p:cNvSpPr/>
          <p:nvPr/>
        </p:nvSpPr>
        <p:spPr>
          <a:xfrm>
            <a:off x="1568626" y="3255826"/>
            <a:ext cx="2088232" cy="1800200"/>
          </a:xfrm>
          <a:prstGeom prst="round2DiagRect">
            <a:avLst>
              <a:gd name="adj1" fmla="val 14248"/>
              <a:gd name="adj2" fmla="val 0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社区智能门禁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健康小屋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社区生活延伸服务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LBS-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小孩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服务人员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社区活动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智能快递柜</a:t>
            </a:r>
            <a:endParaRPr lang="zh-CN" altLang="en-US" sz="14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对角圆角矩形 10"/>
          <p:cNvSpPr/>
          <p:nvPr/>
        </p:nvSpPr>
        <p:spPr>
          <a:xfrm>
            <a:off x="1779849" y="3075806"/>
            <a:ext cx="1516969" cy="324036"/>
          </a:xfrm>
          <a:prstGeom prst="round2DiagRect">
            <a:avLst>
              <a:gd name="adj1" fmla="val 30105"/>
              <a:gd name="adj2" fmla="val 0"/>
            </a:avLst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对角圆角矩形 11"/>
          <p:cNvSpPr/>
          <p:nvPr/>
        </p:nvSpPr>
        <p:spPr>
          <a:xfrm>
            <a:off x="3862401" y="3255826"/>
            <a:ext cx="2088232" cy="1800200"/>
          </a:xfrm>
          <a:prstGeom prst="round2DiagRect">
            <a:avLst>
              <a:gd name="adj1" fmla="val 14248"/>
              <a:gd name="adj2" fmla="val 0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WLAN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LBS-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服务引导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人员管理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服务预约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应急疏散管理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环境物联控制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sz="1400" b="1" dirty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对角圆角矩形 12"/>
          <p:cNvSpPr/>
          <p:nvPr/>
        </p:nvSpPr>
        <p:spPr>
          <a:xfrm>
            <a:off x="4073624" y="3075806"/>
            <a:ext cx="1516969" cy="324036"/>
          </a:xfrm>
          <a:prstGeom prst="round2DiagRect">
            <a:avLst>
              <a:gd name="adj1" fmla="val 30105"/>
              <a:gd name="adj2" fmla="val 0"/>
            </a:avLst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公共场所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对角圆角矩形 13"/>
          <p:cNvSpPr/>
          <p:nvPr/>
        </p:nvSpPr>
        <p:spPr>
          <a:xfrm>
            <a:off x="6156176" y="3255826"/>
            <a:ext cx="2088232" cy="1800200"/>
          </a:xfrm>
          <a:prstGeom prst="round2DiagRect">
            <a:avLst>
              <a:gd name="adj1" fmla="val 14248"/>
              <a:gd name="adj2" fmla="val 0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教室环境物联控制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智能安防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门锁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LBS-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服务推送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家校通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FF00"/>
              </a:buClr>
              <a:buFont typeface="Wingdings 2" panose="05020102010507070707" pitchFamily="18" charset="2"/>
              <a:buChar char="ì"/>
            </a:pP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智能穿戴设备采集上传</a:t>
            </a:r>
            <a:r>
              <a:rPr lang="en-US" altLang="zh-CN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小孩</a:t>
            </a:r>
            <a:endParaRPr lang="en-US" altLang="zh-CN" sz="14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对角圆角矩形 14"/>
          <p:cNvSpPr/>
          <p:nvPr/>
        </p:nvSpPr>
        <p:spPr>
          <a:xfrm>
            <a:off x="6367399" y="3075806"/>
            <a:ext cx="1516969" cy="324036"/>
          </a:xfrm>
          <a:prstGeom prst="round2DiagRect">
            <a:avLst>
              <a:gd name="adj1" fmla="val 30105"/>
              <a:gd name="adj2" fmla="val 0"/>
            </a:avLst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37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系统整体架构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系统整体</a:t>
            </a:r>
            <a:r>
              <a:rPr lang="zh-CN" altLang="en-US" dirty="0" smtClean="0"/>
              <a:t>架构图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453"/>
            <a:ext cx="5616625" cy="5138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3275857" y="621887"/>
            <a:ext cx="3600400" cy="725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2 5"/>
          <p:cNvSpPr/>
          <p:nvPr/>
        </p:nvSpPr>
        <p:spPr>
          <a:xfrm>
            <a:off x="611560" y="1120296"/>
            <a:ext cx="2088232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414"/>
              <a:gd name="adj6" fmla="val 1319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统一客户接入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015" y="1425269"/>
            <a:ext cx="2160241" cy="9417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>
            <a:off x="611560" y="1923678"/>
            <a:ext cx="2088232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-53604"/>
              <a:gd name="adj6" fmla="val 186452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智慧小镇主平台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51920" y="1425269"/>
            <a:ext cx="864096" cy="9417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线形标注 2 9"/>
          <p:cNvSpPr/>
          <p:nvPr/>
        </p:nvSpPr>
        <p:spPr>
          <a:xfrm>
            <a:off x="611560" y="2505389"/>
            <a:ext cx="2088232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-78158"/>
              <a:gd name="adj6" fmla="val 15117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数据分析平台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56275" y="1643198"/>
            <a:ext cx="1332150" cy="9417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线形标注 2 11"/>
          <p:cNvSpPr/>
          <p:nvPr/>
        </p:nvSpPr>
        <p:spPr>
          <a:xfrm>
            <a:off x="5916623" y="3382684"/>
            <a:ext cx="1895737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-191105"/>
              <a:gd name="adj6" fmla="val 85717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合作伙伴业务平台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75857" y="2383028"/>
            <a:ext cx="3600400" cy="17728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线形标注 2 13"/>
          <p:cNvSpPr/>
          <p:nvPr/>
        </p:nvSpPr>
        <p:spPr>
          <a:xfrm>
            <a:off x="611560" y="2881437"/>
            <a:ext cx="2088232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414"/>
              <a:gd name="adj6" fmla="val 1319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云计算数据中心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5857" y="4187971"/>
            <a:ext cx="3600400" cy="9097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线形标注 2 15"/>
          <p:cNvSpPr/>
          <p:nvPr/>
        </p:nvSpPr>
        <p:spPr>
          <a:xfrm>
            <a:off x="611560" y="4587974"/>
            <a:ext cx="2088232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414"/>
              <a:gd name="adj6" fmla="val 13193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现场体验感知平台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9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系统部署架构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3478"/>
            <a:ext cx="7920880" cy="4863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线形标注 2 5"/>
          <p:cNvSpPr/>
          <p:nvPr/>
        </p:nvSpPr>
        <p:spPr>
          <a:xfrm>
            <a:off x="410005" y="2111133"/>
            <a:ext cx="2088232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-134632"/>
              <a:gd name="adj6" fmla="val 195535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平台主中心节点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 6"/>
          <p:cNvSpPr/>
          <p:nvPr/>
        </p:nvSpPr>
        <p:spPr>
          <a:xfrm>
            <a:off x="755576" y="3816403"/>
            <a:ext cx="2088232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-132177"/>
              <a:gd name="adj6" fmla="val 131417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小镇分节点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 7"/>
          <p:cNvSpPr/>
          <p:nvPr/>
        </p:nvSpPr>
        <p:spPr>
          <a:xfrm>
            <a:off x="2411760" y="4401461"/>
            <a:ext cx="2088232" cy="443342"/>
          </a:xfrm>
          <a:prstGeom prst="borderCallout2">
            <a:avLst>
              <a:gd name="adj1" fmla="val 17961"/>
              <a:gd name="adj2" fmla="val 102306"/>
              <a:gd name="adj3" fmla="val 17961"/>
              <a:gd name="adj4" fmla="val 109737"/>
              <a:gd name="adj5" fmla="val -114989"/>
              <a:gd name="adj6" fmla="val 140279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本地物联感知网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37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804</Words>
  <Application>Microsoft Office PowerPoint</Application>
  <PresentationFormat>全屏显示(16:9)</PresentationFormat>
  <Paragraphs>171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华文中宋</vt:lpstr>
      <vt:lpstr>宋体</vt:lpstr>
      <vt:lpstr>微软雅黑</vt:lpstr>
      <vt:lpstr>Arial</vt:lpstr>
      <vt:lpstr>Arial Black</vt:lpstr>
      <vt:lpstr>Calibri</vt:lpstr>
      <vt:lpstr>Wingdings 2</vt:lpstr>
      <vt:lpstr>Office 主题</vt:lpstr>
      <vt:lpstr>智慧小镇业务规划——构想篇</vt:lpstr>
      <vt:lpstr>智慧小镇业务分析</vt:lpstr>
      <vt:lpstr>智慧小镇平台定位分析</vt:lpstr>
      <vt:lpstr>线上平台整体架构思路</vt:lpstr>
      <vt:lpstr>线上平台整体架构思路</vt:lpstr>
      <vt:lpstr>线下平台整体架构思路</vt:lpstr>
      <vt:lpstr>线下平台整体架构思路</vt:lpstr>
      <vt:lpstr>系统整体架构</vt:lpstr>
      <vt:lpstr>系统部署架构</vt:lpstr>
      <vt:lpstr>面向合作伙伴的业务接口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Link</dc:creator>
  <cp:lastModifiedBy>liang weng</cp:lastModifiedBy>
  <cp:revision>73</cp:revision>
  <dcterms:created xsi:type="dcterms:W3CDTF">2015-03-26T12:57:15Z</dcterms:created>
  <dcterms:modified xsi:type="dcterms:W3CDTF">2015-12-29T14:47:11Z</dcterms:modified>
</cp:coreProperties>
</file>